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C272A2-982D-48CB-806E-7DA11E2CACE8}" v="7" dt="2022-01-18T10:28:51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0" y="10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s-Göran Janson" userId="bffb96ec-1f50-419a-9940-30327f7ad6a7" providerId="ADAL" clId="{91C272A2-982D-48CB-806E-7DA11E2CACE8}"/>
    <pc:docChg chg="undo redo custSel addSld delSld modSld">
      <pc:chgData name="Clas-Göran Janson" userId="bffb96ec-1f50-419a-9940-30327f7ad6a7" providerId="ADAL" clId="{91C272A2-982D-48CB-806E-7DA11E2CACE8}" dt="2022-01-18T10:29:27.422" v="818" actId="26606"/>
      <pc:docMkLst>
        <pc:docMk/>
      </pc:docMkLst>
      <pc:sldChg chg="modSp mod">
        <pc:chgData name="Clas-Göran Janson" userId="bffb96ec-1f50-419a-9940-30327f7ad6a7" providerId="ADAL" clId="{91C272A2-982D-48CB-806E-7DA11E2CACE8}" dt="2022-01-18T09:55:19.224" v="65" actId="20577"/>
        <pc:sldMkLst>
          <pc:docMk/>
          <pc:sldMk cId="2101555669" sldId="256"/>
        </pc:sldMkLst>
        <pc:spChg chg="mod">
          <ac:chgData name="Clas-Göran Janson" userId="bffb96ec-1f50-419a-9940-30327f7ad6a7" providerId="ADAL" clId="{91C272A2-982D-48CB-806E-7DA11E2CACE8}" dt="2022-01-18T09:55:19.224" v="65" actId="20577"/>
          <ac:spMkLst>
            <pc:docMk/>
            <pc:sldMk cId="2101555669" sldId="256"/>
            <ac:spMk id="3" creationId="{C95CE0CE-3D89-43D1-918E-35E9AC328D98}"/>
          </ac:spMkLst>
        </pc:spChg>
      </pc:sldChg>
      <pc:sldChg chg="addSp modSp new mod setBg">
        <pc:chgData name="Clas-Göran Janson" userId="bffb96ec-1f50-419a-9940-30327f7ad6a7" providerId="ADAL" clId="{91C272A2-982D-48CB-806E-7DA11E2CACE8}" dt="2022-01-18T10:29:27.422" v="818" actId="26606"/>
        <pc:sldMkLst>
          <pc:docMk/>
          <pc:sldMk cId="3351701026" sldId="257"/>
        </pc:sldMkLst>
        <pc:spChg chg="mod">
          <ac:chgData name="Clas-Göran Janson" userId="bffb96ec-1f50-419a-9940-30327f7ad6a7" providerId="ADAL" clId="{91C272A2-982D-48CB-806E-7DA11E2CACE8}" dt="2022-01-18T10:29:27.422" v="818" actId="26606"/>
          <ac:spMkLst>
            <pc:docMk/>
            <pc:sldMk cId="3351701026" sldId="257"/>
            <ac:spMk id="2" creationId="{CC86A377-C5B4-4895-8135-865BA7675486}"/>
          </ac:spMkLst>
        </pc:spChg>
        <pc:spChg chg="mod">
          <ac:chgData name="Clas-Göran Janson" userId="bffb96ec-1f50-419a-9940-30327f7ad6a7" providerId="ADAL" clId="{91C272A2-982D-48CB-806E-7DA11E2CACE8}" dt="2022-01-18T10:29:27.422" v="818" actId="26606"/>
          <ac:spMkLst>
            <pc:docMk/>
            <pc:sldMk cId="3351701026" sldId="257"/>
            <ac:spMk id="3" creationId="{CBFA0621-7873-4C9F-B733-C3A6A2A93CB8}"/>
          </ac:spMkLst>
        </pc:spChg>
        <pc:spChg chg="add">
          <ac:chgData name="Clas-Göran Janson" userId="bffb96ec-1f50-419a-9940-30327f7ad6a7" providerId="ADAL" clId="{91C272A2-982D-48CB-806E-7DA11E2CACE8}" dt="2022-01-18T10:29:27.422" v="818" actId="26606"/>
          <ac:spMkLst>
            <pc:docMk/>
            <pc:sldMk cId="3351701026" sldId="257"/>
            <ac:spMk id="10" creationId="{1CE580D1-F917-4567-AFB4-99AA9B52ADF0}"/>
          </ac:spMkLst>
        </pc:spChg>
        <pc:spChg chg="add">
          <ac:chgData name="Clas-Göran Janson" userId="bffb96ec-1f50-419a-9940-30327f7ad6a7" providerId="ADAL" clId="{91C272A2-982D-48CB-806E-7DA11E2CACE8}" dt="2022-01-18T10:29:27.422" v="818" actId="26606"/>
          <ac:spMkLst>
            <pc:docMk/>
            <pc:sldMk cId="3351701026" sldId="257"/>
            <ac:spMk id="18" creationId="{A4092ECB-D375-4A85-AD6E-85644D2A99E5}"/>
          </ac:spMkLst>
        </pc:spChg>
        <pc:picChg chg="add mod ord">
          <ac:chgData name="Clas-Göran Janson" userId="bffb96ec-1f50-419a-9940-30327f7ad6a7" providerId="ADAL" clId="{91C272A2-982D-48CB-806E-7DA11E2CACE8}" dt="2022-01-18T10:29:27.422" v="818" actId="26606"/>
          <ac:picMkLst>
            <pc:docMk/>
            <pc:sldMk cId="3351701026" sldId="257"/>
            <ac:picMk id="5" creationId="{C38C41C4-3619-4CB4-8101-B9780A5C3A59}"/>
          </ac:picMkLst>
        </pc:picChg>
        <pc:picChg chg="add">
          <ac:chgData name="Clas-Göran Janson" userId="bffb96ec-1f50-419a-9940-30327f7ad6a7" providerId="ADAL" clId="{91C272A2-982D-48CB-806E-7DA11E2CACE8}" dt="2022-01-18T10:29:27.422" v="818" actId="26606"/>
          <ac:picMkLst>
            <pc:docMk/>
            <pc:sldMk cId="3351701026" sldId="257"/>
            <ac:picMk id="12" creationId="{1F5620B8-A2D8-4568-B566-F0453A0D9167}"/>
          </ac:picMkLst>
        </pc:picChg>
        <pc:cxnChg chg="add">
          <ac:chgData name="Clas-Göran Janson" userId="bffb96ec-1f50-419a-9940-30327f7ad6a7" providerId="ADAL" clId="{91C272A2-982D-48CB-806E-7DA11E2CACE8}" dt="2022-01-18T10:29:27.422" v="818" actId="26606"/>
          <ac:cxnSpMkLst>
            <pc:docMk/>
            <pc:sldMk cId="3351701026" sldId="257"/>
            <ac:cxnSpMk id="14" creationId="{1C7D2BA4-4B7A-4596-8BCC-5CF715423894}"/>
          </ac:cxnSpMkLst>
        </pc:cxnChg>
        <pc:cxnChg chg="add">
          <ac:chgData name="Clas-Göran Janson" userId="bffb96ec-1f50-419a-9940-30327f7ad6a7" providerId="ADAL" clId="{91C272A2-982D-48CB-806E-7DA11E2CACE8}" dt="2022-01-18T10:29:27.422" v="818" actId="26606"/>
          <ac:cxnSpMkLst>
            <pc:docMk/>
            <pc:sldMk cId="3351701026" sldId="257"/>
            <ac:cxnSpMk id="16" creationId="{4977F1E1-2B6F-4BB6-899F-67D8764D83C5}"/>
          </ac:cxnSpMkLst>
        </pc:cxnChg>
        <pc:cxnChg chg="add">
          <ac:chgData name="Clas-Göran Janson" userId="bffb96ec-1f50-419a-9940-30327f7ad6a7" providerId="ADAL" clId="{91C272A2-982D-48CB-806E-7DA11E2CACE8}" dt="2022-01-18T10:29:27.422" v="818" actId="26606"/>
          <ac:cxnSpMkLst>
            <pc:docMk/>
            <pc:sldMk cId="3351701026" sldId="257"/>
            <ac:cxnSpMk id="20" creationId="{B6C1711D-6DAC-4FE1-B7B6-AC8A81B84C08}"/>
          </ac:cxnSpMkLst>
        </pc:cxnChg>
      </pc:sldChg>
      <pc:sldChg chg="addSp delSp modSp new mod">
        <pc:chgData name="Clas-Göran Janson" userId="bffb96ec-1f50-419a-9940-30327f7ad6a7" providerId="ADAL" clId="{91C272A2-982D-48CB-806E-7DA11E2CACE8}" dt="2022-01-18T10:03:29.673" v="281" actId="14100"/>
        <pc:sldMkLst>
          <pc:docMk/>
          <pc:sldMk cId="2352981848" sldId="258"/>
        </pc:sldMkLst>
        <pc:spChg chg="add del mod">
          <ac:chgData name="Clas-Göran Janson" userId="bffb96ec-1f50-419a-9940-30327f7ad6a7" providerId="ADAL" clId="{91C272A2-982D-48CB-806E-7DA11E2CACE8}" dt="2022-01-18T10:03:18.805" v="280" actId="14100"/>
          <ac:spMkLst>
            <pc:docMk/>
            <pc:sldMk cId="2352981848" sldId="258"/>
            <ac:spMk id="2" creationId="{9F2F2C1D-D3E1-46FB-996F-2D188EDABB42}"/>
          </ac:spMkLst>
        </pc:spChg>
        <pc:spChg chg="mod">
          <ac:chgData name="Clas-Göran Janson" userId="bffb96ec-1f50-419a-9940-30327f7ad6a7" providerId="ADAL" clId="{91C272A2-982D-48CB-806E-7DA11E2CACE8}" dt="2022-01-18T10:03:29.673" v="281" actId="14100"/>
          <ac:spMkLst>
            <pc:docMk/>
            <pc:sldMk cId="2352981848" sldId="258"/>
            <ac:spMk id="3" creationId="{4C937E63-778F-4D4E-92DB-C9E134AA8146}"/>
          </ac:spMkLst>
        </pc:spChg>
        <pc:spChg chg="add del mod">
          <ac:chgData name="Clas-Göran Janson" userId="bffb96ec-1f50-419a-9940-30327f7ad6a7" providerId="ADAL" clId="{91C272A2-982D-48CB-806E-7DA11E2CACE8}" dt="2022-01-18T10:03:06.894" v="278" actId="478"/>
          <ac:spMkLst>
            <pc:docMk/>
            <pc:sldMk cId="2352981848" sldId="258"/>
            <ac:spMk id="5" creationId="{127A62A4-2293-494F-924C-E1940A02EA80}"/>
          </ac:spMkLst>
        </pc:spChg>
      </pc:sldChg>
      <pc:sldChg chg="new del">
        <pc:chgData name="Clas-Göran Janson" userId="bffb96ec-1f50-419a-9940-30327f7ad6a7" providerId="ADAL" clId="{91C272A2-982D-48CB-806E-7DA11E2CACE8}" dt="2022-01-18T09:58:15.195" v="119" actId="2696"/>
        <pc:sldMkLst>
          <pc:docMk/>
          <pc:sldMk cId="3558706894" sldId="258"/>
        </pc:sldMkLst>
      </pc:sldChg>
      <pc:sldChg chg="modSp new mod">
        <pc:chgData name="Clas-Göran Janson" userId="bffb96ec-1f50-419a-9940-30327f7ad6a7" providerId="ADAL" clId="{91C272A2-982D-48CB-806E-7DA11E2CACE8}" dt="2022-01-18T10:07:11.119" v="435" actId="20577"/>
        <pc:sldMkLst>
          <pc:docMk/>
          <pc:sldMk cId="1141915028" sldId="259"/>
        </pc:sldMkLst>
        <pc:spChg chg="mod">
          <ac:chgData name="Clas-Göran Janson" userId="bffb96ec-1f50-419a-9940-30327f7ad6a7" providerId="ADAL" clId="{91C272A2-982D-48CB-806E-7DA11E2CACE8}" dt="2022-01-18T10:04:32.260" v="309" actId="20577"/>
          <ac:spMkLst>
            <pc:docMk/>
            <pc:sldMk cId="1141915028" sldId="259"/>
            <ac:spMk id="2" creationId="{E157716F-33C9-4757-9D24-E93371FCBA3A}"/>
          </ac:spMkLst>
        </pc:spChg>
        <pc:spChg chg="mod">
          <ac:chgData name="Clas-Göran Janson" userId="bffb96ec-1f50-419a-9940-30327f7ad6a7" providerId="ADAL" clId="{91C272A2-982D-48CB-806E-7DA11E2CACE8}" dt="2022-01-18T10:07:11.119" v="435" actId="20577"/>
          <ac:spMkLst>
            <pc:docMk/>
            <pc:sldMk cId="1141915028" sldId="259"/>
            <ac:spMk id="3" creationId="{E6CBBE7D-69DE-4A91-AFDF-AE9100EB5F84}"/>
          </ac:spMkLst>
        </pc:spChg>
      </pc:sldChg>
      <pc:sldChg chg="modSp new del mod">
        <pc:chgData name="Clas-Göran Janson" userId="bffb96ec-1f50-419a-9940-30327f7ad6a7" providerId="ADAL" clId="{91C272A2-982D-48CB-806E-7DA11E2CACE8}" dt="2022-01-18T10:10:56.171" v="497" actId="2696"/>
        <pc:sldMkLst>
          <pc:docMk/>
          <pc:sldMk cId="718143889" sldId="260"/>
        </pc:sldMkLst>
        <pc:spChg chg="mod">
          <ac:chgData name="Clas-Göran Janson" userId="bffb96ec-1f50-419a-9940-30327f7ad6a7" providerId="ADAL" clId="{91C272A2-982D-48CB-806E-7DA11E2CACE8}" dt="2022-01-18T10:10:14.341" v="496" actId="20577"/>
          <ac:spMkLst>
            <pc:docMk/>
            <pc:sldMk cId="718143889" sldId="260"/>
            <ac:spMk id="2" creationId="{0FD1855B-A549-4AE5-B4D2-66285A4AC9D8}"/>
          </ac:spMkLst>
        </pc:spChg>
      </pc:sldChg>
      <pc:sldChg chg="modSp new mod">
        <pc:chgData name="Clas-Göran Janson" userId="bffb96ec-1f50-419a-9940-30327f7ad6a7" providerId="ADAL" clId="{91C272A2-982D-48CB-806E-7DA11E2CACE8}" dt="2022-01-18T10:15:33.522" v="780" actId="20577"/>
        <pc:sldMkLst>
          <pc:docMk/>
          <pc:sldMk cId="2611257921" sldId="260"/>
        </pc:sldMkLst>
        <pc:spChg chg="mod">
          <ac:chgData name="Clas-Göran Janson" userId="bffb96ec-1f50-419a-9940-30327f7ad6a7" providerId="ADAL" clId="{91C272A2-982D-48CB-806E-7DA11E2CACE8}" dt="2022-01-18T10:11:16.884" v="528" actId="20577"/>
          <ac:spMkLst>
            <pc:docMk/>
            <pc:sldMk cId="2611257921" sldId="260"/>
            <ac:spMk id="2" creationId="{73551C6F-6BA0-4FA7-9AF1-912540FA9F68}"/>
          </ac:spMkLst>
        </pc:spChg>
        <pc:spChg chg="mod">
          <ac:chgData name="Clas-Göran Janson" userId="bffb96ec-1f50-419a-9940-30327f7ad6a7" providerId="ADAL" clId="{91C272A2-982D-48CB-806E-7DA11E2CACE8}" dt="2022-01-18T10:15:33.522" v="780" actId="20577"/>
          <ac:spMkLst>
            <pc:docMk/>
            <pc:sldMk cId="2611257921" sldId="260"/>
            <ac:spMk id="3" creationId="{7AA95951-CEBF-4E1E-872F-B42FA13559C2}"/>
          </ac:spMkLst>
        </pc:spChg>
      </pc:sldChg>
      <pc:sldChg chg="addSp modSp new mod">
        <pc:chgData name="Clas-Göran Janson" userId="bffb96ec-1f50-419a-9940-30327f7ad6a7" providerId="ADAL" clId="{91C272A2-982D-48CB-806E-7DA11E2CACE8}" dt="2022-01-18T10:26:20.166" v="811" actId="14100"/>
        <pc:sldMkLst>
          <pc:docMk/>
          <pc:sldMk cId="981575037" sldId="261"/>
        </pc:sldMkLst>
        <pc:spChg chg="mod">
          <ac:chgData name="Clas-Göran Janson" userId="bffb96ec-1f50-419a-9940-30327f7ad6a7" providerId="ADAL" clId="{91C272A2-982D-48CB-806E-7DA11E2CACE8}" dt="2022-01-18T10:16:40.878" v="805" actId="20577"/>
          <ac:spMkLst>
            <pc:docMk/>
            <pc:sldMk cId="981575037" sldId="261"/>
            <ac:spMk id="2" creationId="{2960D60F-ADF7-4AC8-BDAC-DCCC1C37B170}"/>
          </ac:spMkLst>
        </pc:spChg>
        <pc:picChg chg="add mod">
          <ac:chgData name="Clas-Göran Janson" userId="bffb96ec-1f50-419a-9940-30327f7ad6a7" providerId="ADAL" clId="{91C272A2-982D-48CB-806E-7DA11E2CACE8}" dt="2022-01-18T10:26:20.166" v="811" actId="14100"/>
          <ac:picMkLst>
            <pc:docMk/>
            <pc:sldMk cId="981575037" sldId="261"/>
            <ac:picMk id="1026" creationId="{83EC0201-C4B8-4219-8B33-6C62D4CC4E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ixabay.com/sv/regn-sk%C3%A4rmar-konsert-publik-45317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406E43-717A-4C3D-BE17-D83CE400BA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Biblioteket</a:t>
            </a:r>
            <a:br>
              <a:rPr lang="sv-SE" dirty="0"/>
            </a:br>
            <a:r>
              <a:rPr lang="sv-SE" dirty="0"/>
              <a:t>enkätundersökning 2021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95CE0CE-3D89-43D1-918E-35E9AC328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Genomförande oktober 2021</a:t>
            </a:r>
          </a:p>
        </p:txBody>
      </p:sp>
    </p:spTree>
    <p:extLst>
      <p:ext uri="{BB962C8B-B14F-4D97-AF65-F5344CB8AC3E}">
        <p14:creationId xmlns:p14="http://schemas.microsoft.com/office/powerpoint/2010/main" val="210155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Bildobjekt 4" descr="En bild som visar person, utomhus, sport, folksamling&#10;&#10;Automatiskt genererad beskrivning">
            <a:extLst>
              <a:ext uri="{FF2B5EF4-FFF2-40B4-BE49-F238E27FC236}">
                <a16:creationId xmlns:a16="http://schemas.microsoft.com/office/drawing/2014/main" id="{C38C41C4-3619-4CB4-8101-B9780A5C3A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9091" r="9093"/>
          <a:stretch/>
        </p:blipFill>
        <p:spPr>
          <a:xfrm>
            <a:off x="0" y="1955180"/>
            <a:ext cx="12192000" cy="490282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4092ECB-D375-4A85-AD6E-85644D2A9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7" y="3064931"/>
            <a:ext cx="8293042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C86A377-C5B4-4895-8135-865BA7675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526" y="3236470"/>
            <a:ext cx="6829044" cy="1252601"/>
          </a:xfrm>
        </p:spPr>
        <p:txBody>
          <a:bodyPr vert="horz" lIns="91440" tIns="45720" rIns="91440" bIns="0" rtlCol="0" anchor="b">
            <a:normAutofit/>
          </a:bodyPr>
          <a:lstStyle/>
          <a:p>
            <a:pPr algn="r"/>
            <a:r>
              <a:rPr lang="en-US" sz="4400">
                <a:solidFill>
                  <a:srgbClr val="FFFFFE"/>
                </a:solidFill>
              </a:rPr>
              <a:t>150 deltagare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FA0621-7873-4C9F-B733-C3A6A2A93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0525" y="4669144"/>
            <a:ext cx="6829043" cy="716529"/>
          </a:xfrm>
        </p:spPr>
        <p:txBody>
          <a:bodyPr vert="horz" lIns="91440" tIns="91440" rIns="91440" bIns="91440" rtlCol="0">
            <a:normAutofit/>
          </a:bodyPr>
          <a:lstStyle/>
          <a:p>
            <a:pPr algn="r"/>
            <a:r>
              <a:rPr lang="en-US" sz="1600" cap="all">
                <a:solidFill>
                  <a:srgbClr val="FFFFFE"/>
                </a:solidFill>
              </a:rPr>
              <a:t>Målet uppnått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6C1711D-6DAC-4FE1-B7B6-AC8A81B84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0525" y="4666480"/>
            <a:ext cx="6829043" cy="0"/>
          </a:xfrm>
          <a:prstGeom prst="line">
            <a:avLst/>
          </a:prstGeom>
          <a:ln w="31750">
            <a:solidFill>
              <a:srgbClr val="D0D367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70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2F2C1D-D3E1-46FB-996F-2D188EDAB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310393"/>
            <a:ext cx="8637073" cy="1174458"/>
          </a:xfrm>
        </p:spPr>
        <p:txBody>
          <a:bodyPr/>
          <a:lstStyle/>
          <a:p>
            <a:r>
              <a:rPr lang="sv-SE" dirty="0"/>
              <a:t>Vilka har svarat?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C937E63-778F-4D4E-92DB-C9E134AA8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5973" y="1837189"/>
            <a:ext cx="8813242" cy="2314214"/>
          </a:xfrm>
        </p:spPr>
        <p:txBody>
          <a:bodyPr>
            <a:noAutofit/>
          </a:bodyPr>
          <a:lstStyle/>
          <a:p>
            <a:r>
              <a:rPr lang="sv-SE" sz="2400" dirty="0"/>
              <a:t>57% - flickor/kvinnor</a:t>
            </a:r>
          </a:p>
          <a:p>
            <a:r>
              <a:rPr lang="sv-SE" sz="2400" dirty="0"/>
              <a:t>39% - pojkar/män</a:t>
            </a:r>
          </a:p>
          <a:p>
            <a:r>
              <a:rPr lang="sv-SE" sz="2400" dirty="0"/>
              <a:t>4% - ej angett kön</a:t>
            </a:r>
          </a:p>
          <a:p>
            <a:r>
              <a:rPr lang="sv-SE" sz="2400" dirty="0"/>
              <a:t>17% - yngre än 12 år</a:t>
            </a:r>
          </a:p>
          <a:p>
            <a:r>
              <a:rPr lang="sv-SE" sz="2400" dirty="0"/>
              <a:t>6% - 13-20 år</a:t>
            </a:r>
          </a:p>
          <a:p>
            <a:r>
              <a:rPr lang="sv-SE" sz="2400" dirty="0"/>
              <a:t>32% - 21-64 år</a:t>
            </a:r>
          </a:p>
          <a:p>
            <a:r>
              <a:rPr lang="sv-SE" sz="2400" dirty="0"/>
              <a:t>45% - äldre än 65 år</a:t>
            </a:r>
          </a:p>
        </p:txBody>
      </p:sp>
    </p:spTree>
    <p:extLst>
      <p:ext uri="{BB962C8B-B14F-4D97-AF65-F5344CB8AC3E}">
        <p14:creationId xmlns:p14="http://schemas.microsoft.com/office/powerpoint/2010/main" val="235298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57716F-33C9-4757-9D24-E93371FCB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gör man på biblioteket?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CBBE7D-69DE-4A91-AFDF-AE9100EB5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Böcker</a:t>
            </a:r>
          </a:p>
          <a:p>
            <a:r>
              <a:rPr lang="sv-SE" dirty="0"/>
              <a:t>Tidningsläsning</a:t>
            </a:r>
          </a:p>
          <a:p>
            <a:r>
              <a:rPr lang="sv-SE" dirty="0"/>
              <a:t>Utställningar</a:t>
            </a:r>
          </a:p>
          <a:p>
            <a:r>
              <a:rPr lang="sv-SE" dirty="0"/>
              <a:t>Social mötesplats</a:t>
            </a:r>
          </a:p>
          <a:p>
            <a:r>
              <a:rPr lang="sv-SE" dirty="0"/>
              <a:t>Datorer/</a:t>
            </a:r>
            <a:r>
              <a:rPr lang="sv-SE" dirty="0" err="1"/>
              <a:t>IT-teknik</a:t>
            </a:r>
            <a:endParaRPr lang="sv-SE" dirty="0"/>
          </a:p>
          <a:p>
            <a:r>
              <a:rPr lang="sv-SE" dirty="0"/>
              <a:t>Filmer/CD-böcker</a:t>
            </a:r>
          </a:p>
          <a:p>
            <a:r>
              <a:rPr lang="sv-SE" dirty="0"/>
              <a:t>Aktiviteter/programverksamhet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191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551C6F-6BA0-4FA7-9AF1-912540FA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tycker man om biblioteket?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A95951-CEBF-4E1E-872F-B42FA1355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Femgradig skala – 92% nöjda eller mycket nöjda</a:t>
            </a:r>
          </a:p>
          <a:p>
            <a:r>
              <a:rPr lang="sv-SE" dirty="0"/>
              <a:t>Hög servicenivå</a:t>
            </a:r>
          </a:p>
          <a:p>
            <a:r>
              <a:rPr lang="sv-SE" dirty="0"/>
              <a:t>Bra bemötande</a:t>
            </a:r>
          </a:p>
          <a:p>
            <a:r>
              <a:rPr lang="sv-SE" dirty="0"/>
              <a:t>Litteraturutbudet uppskattas</a:t>
            </a:r>
          </a:p>
          <a:p>
            <a:r>
              <a:rPr lang="sv-SE" dirty="0"/>
              <a:t>Bibliotekets betydelse som neutral arena och fysisk mötesplats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125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60D60F-ADF7-4AC8-BDAC-DCCC1C37B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 för uppmärksamheten</a:t>
            </a:r>
          </a:p>
        </p:txBody>
      </p:sp>
      <p:pic>
        <p:nvPicPr>
          <p:cNvPr id="1026" name="Picture 2" descr="Visa källbilden">
            <a:extLst>
              <a:ext uri="{FF2B5EF4-FFF2-40B4-BE49-F238E27FC236}">
                <a16:creationId xmlns:a16="http://schemas.microsoft.com/office/drawing/2014/main" id="{83EC0201-C4B8-4219-8B33-6C62D4CC4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2181339"/>
            <a:ext cx="9603274" cy="473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57503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TM10001114[[fn=Galleri]]</Template>
  <TotalTime>39</TotalTime>
  <Words>109</Words>
  <Application>Microsoft Office PowerPoint</Application>
  <PresentationFormat>Bredbild</PresentationFormat>
  <Paragraphs>27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Galleri</vt:lpstr>
      <vt:lpstr>Biblioteket enkätundersökning 2021</vt:lpstr>
      <vt:lpstr>150 deltagare</vt:lpstr>
      <vt:lpstr>Vilka har svarat?</vt:lpstr>
      <vt:lpstr>Vad gör man på biblioteket?</vt:lpstr>
      <vt:lpstr>Vad tycker man om biblioteket?</vt:lpstr>
      <vt:lpstr>Tack för uppmärksamheten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Biblioteket enkätundersökning 2021</dc:title>
  <dc:creator>Clas-Göran Janson</dc:creator>
  <cp:lastModifiedBy>Clas-Göran Janson</cp:lastModifiedBy>
  <cp:revision>1</cp:revision>
  <dcterms:created xsi:type="dcterms:W3CDTF">2022-01-18T07:27:27Z</dcterms:created>
  <dcterms:modified xsi:type="dcterms:W3CDTF">2022-01-18T10:29:44Z</dcterms:modified>
</cp:coreProperties>
</file>