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4"/>
  </p:sldMasterIdLst>
  <p:notesMasterIdLst>
    <p:notesMasterId r:id="rId6"/>
  </p:notesMasterIdLst>
  <p:sldIdLst>
    <p:sldId id="257" r:id="rId5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10"/>
  </p:normalViewPr>
  <p:slideViewPr>
    <p:cSldViewPr snapToGrid="0" snapToObjects="1">
      <p:cViewPr varScale="1">
        <p:scale>
          <a:sx n="181" d="100"/>
          <a:sy n="181" d="100"/>
        </p:scale>
        <p:origin x="180" y="7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as Öhberg" userId="cc5d7d5f-77f4-44a5-8ee4-8b113cbc5188" providerId="ADAL" clId="{F12BD5E2-3701-48B0-9DA1-14B5AD35D5FA}"/>
    <pc:docChg chg="modSld">
      <pc:chgData name="Tomas Öhberg" userId="cc5d7d5f-77f4-44a5-8ee4-8b113cbc5188" providerId="ADAL" clId="{F12BD5E2-3701-48B0-9DA1-14B5AD35D5FA}" dt="2022-08-23T09:34:21.495" v="37" actId="20577"/>
      <pc:docMkLst>
        <pc:docMk/>
      </pc:docMkLst>
      <pc:sldChg chg="modSp mod">
        <pc:chgData name="Tomas Öhberg" userId="cc5d7d5f-77f4-44a5-8ee4-8b113cbc5188" providerId="ADAL" clId="{F12BD5E2-3701-48B0-9DA1-14B5AD35D5FA}" dt="2022-08-23T09:34:21.495" v="37" actId="20577"/>
        <pc:sldMkLst>
          <pc:docMk/>
          <pc:sldMk cId="3078004447" sldId="257"/>
        </pc:sldMkLst>
        <pc:spChg chg="mod">
          <ac:chgData name="Tomas Öhberg" userId="cc5d7d5f-77f4-44a5-8ee4-8b113cbc5188" providerId="ADAL" clId="{F12BD5E2-3701-48B0-9DA1-14B5AD35D5FA}" dt="2022-08-23T09:34:21.495" v="37" actId="20577"/>
          <ac:spMkLst>
            <pc:docMk/>
            <pc:sldMk cId="3078004447" sldId="257"/>
            <ac:spMk id="7" creationId="{E3FBEF4C-7FFF-4103-800B-1562F001579B}"/>
          </ac:spMkLst>
        </pc:spChg>
      </pc:sldChg>
    </pc:docChg>
  </pc:docChgLst>
  <pc:docChgLst>
    <pc:chgData name="Tomas Öhberg" userId="cc5d7d5f-77f4-44a5-8ee4-8b113cbc5188" providerId="ADAL" clId="{B10BACD4-5CFD-4735-BE1A-FD1250FAAD83}"/>
    <pc:docChg chg="modSld">
      <pc:chgData name="Tomas Öhberg" userId="cc5d7d5f-77f4-44a5-8ee4-8b113cbc5188" providerId="ADAL" clId="{B10BACD4-5CFD-4735-BE1A-FD1250FAAD83}" dt="2022-12-06T14:54:15.833" v="38" actId="27918"/>
      <pc:docMkLst>
        <pc:docMk/>
      </pc:docMkLst>
      <pc:sldChg chg="modSp mod">
        <pc:chgData name="Tomas Öhberg" userId="cc5d7d5f-77f4-44a5-8ee4-8b113cbc5188" providerId="ADAL" clId="{B10BACD4-5CFD-4735-BE1A-FD1250FAAD83}" dt="2022-12-06T14:54:15.833" v="38" actId="27918"/>
        <pc:sldMkLst>
          <pc:docMk/>
          <pc:sldMk cId="3078004447" sldId="257"/>
        </pc:sldMkLst>
        <pc:spChg chg="mod">
          <ac:chgData name="Tomas Öhberg" userId="cc5d7d5f-77f4-44a5-8ee4-8b113cbc5188" providerId="ADAL" clId="{B10BACD4-5CFD-4735-BE1A-FD1250FAAD83}" dt="2022-12-06T14:51:34.360" v="18" actId="20577"/>
          <ac:spMkLst>
            <pc:docMk/>
            <pc:sldMk cId="3078004447" sldId="257"/>
            <ac:spMk id="7" creationId="{E3FBEF4C-7FFF-4103-800B-1562F001579B}"/>
          </ac:spMkLst>
        </pc:spChg>
      </pc:sldChg>
    </pc:docChg>
  </pc:docChgLst>
  <pc:docChgLst>
    <pc:chgData name="Tomas Öhberg" userId="cc5d7d5f-77f4-44a5-8ee4-8b113cbc5188" providerId="ADAL" clId="{B3F2DFD6-6C29-4613-952F-75E517E6EBD9}"/>
    <pc:docChg chg="modSld">
      <pc:chgData name="Tomas Öhberg" userId="cc5d7d5f-77f4-44a5-8ee4-8b113cbc5188" providerId="ADAL" clId="{B3F2DFD6-6C29-4613-952F-75E517E6EBD9}" dt="2022-11-14T12:17:30.568" v="43" actId="27918"/>
      <pc:docMkLst>
        <pc:docMk/>
      </pc:docMkLst>
      <pc:sldChg chg="modSp mod">
        <pc:chgData name="Tomas Öhberg" userId="cc5d7d5f-77f4-44a5-8ee4-8b113cbc5188" providerId="ADAL" clId="{B3F2DFD6-6C29-4613-952F-75E517E6EBD9}" dt="2022-11-14T12:17:30.568" v="43" actId="27918"/>
        <pc:sldMkLst>
          <pc:docMk/>
          <pc:sldMk cId="3078004447" sldId="257"/>
        </pc:sldMkLst>
        <pc:spChg chg="mod">
          <ac:chgData name="Tomas Öhberg" userId="cc5d7d5f-77f4-44a5-8ee4-8b113cbc5188" providerId="ADAL" clId="{B3F2DFD6-6C29-4613-952F-75E517E6EBD9}" dt="2022-11-08T10:38:41.455" v="17" actId="20577"/>
          <ac:spMkLst>
            <pc:docMk/>
            <pc:sldMk cId="3078004447" sldId="257"/>
            <ac:spMk id="7" creationId="{E3FBEF4C-7FFF-4103-800B-1562F001579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1-14 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aseline="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Blad1!$A$2:$A$57</c:f>
              <c:strCache>
                <c:ptCount val="56"/>
                <c:pt idx="0">
                  <c:v>Kom 22</c:v>
                </c:pt>
                <c:pt idx="1">
                  <c:v>Kom 21</c:v>
                </c:pt>
                <c:pt idx="2">
                  <c:v>Kom 20</c:v>
                </c:pt>
                <c:pt idx="3">
                  <c:v>Kom 19</c:v>
                </c:pt>
                <c:pt idx="4">
                  <c:v>Kom 18</c:v>
                </c:pt>
                <c:pt idx="5">
                  <c:v>Kom 17</c:v>
                </c:pt>
                <c:pt idx="6">
                  <c:v>Kom 16</c:v>
                </c:pt>
                <c:pt idx="7">
                  <c:v>Kom 15</c:v>
                </c:pt>
                <c:pt idx="8">
                  <c:v>Kom 14</c:v>
                </c:pt>
                <c:pt idx="11">
                  <c:v>Sam 22</c:v>
                </c:pt>
                <c:pt idx="12">
                  <c:v>Sam 21</c:v>
                </c:pt>
                <c:pt idx="13">
                  <c:v>Sam 20</c:v>
                </c:pt>
                <c:pt idx="14">
                  <c:v>Sam 19</c:v>
                </c:pt>
                <c:pt idx="15">
                  <c:v>Sam 18</c:v>
                </c:pt>
                <c:pt idx="16">
                  <c:v>Sam 17</c:v>
                </c:pt>
                <c:pt idx="17">
                  <c:v>Sam 16</c:v>
                </c:pt>
                <c:pt idx="18">
                  <c:v>Sam 15</c:v>
                </c:pt>
                <c:pt idx="19">
                  <c:v>Sam 14</c:v>
                </c:pt>
                <c:pt idx="22">
                  <c:v>Kuf 22</c:v>
                </c:pt>
                <c:pt idx="23">
                  <c:v>Kuf 21</c:v>
                </c:pt>
                <c:pt idx="24">
                  <c:v>Kuf 20</c:v>
                </c:pt>
                <c:pt idx="25">
                  <c:v>Kuf 19</c:v>
                </c:pt>
                <c:pt idx="26">
                  <c:v>Kuf 18</c:v>
                </c:pt>
                <c:pt idx="27">
                  <c:v>Kuf 17</c:v>
                </c:pt>
                <c:pt idx="28">
                  <c:v>Kuf 16</c:v>
                </c:pt>
                <c:pt idx="29">
                  <c:v>Kuf 15</c:v>
                </c:pt>
                <c:pt idx="30">
                  <c:v>Kuf 14</c:v>
                </c:pt>
                <c:pt idx="33">
                  <c:v>Soc 22</c:v>
                </c:pt>
                <c:pt idx="34">
                  <c:v>Soc 21</c:v>
                </c:pt>
                <c:pt idx="35">
                  <c:v>Soc 20</c:v>
                </c:pt>
                <c:pt idx="36">
                  <c:v>Soc 19</c:v>
                </c:pt>
                <c:pt idx="37">
                  <c:v>Soc 18</c:v>
                </c:pt>
                <c:pt idx="38">
                  <c:v>Soc 17</c:v>
                </c:pt>
                <c:pt idx="39">
                  <c:v>Soc 16</c:v>
                </c:pt>
                <c:pt idx="40">
                  <c:v>Soc 15</c:v>
                </c:pt>
                <c:pt idx="41">
                  <c:v>Soc 14</c:v>
                </c:pt>
                <c:pt idx="44">
                  <c:v>Total 2022</c:v>
                </c:pt>
                <c:pt idx="45">
                  <c:v>Total 2021</c:v>
                </c:pt>
                <c:pt idx="46">
                  <c:v>Total 2020</c:v>
                </c:pt>
                <c:pt idx="47">
                  <c:v>Total 2019</c:v>
                </c:pt>
                <c:pt idx="48">
                  <c:v>Total 2018</c:v>
                </c:pt>
                <c:pt idx="49">
                  <c:v>Total 2017</c:v>
                </c:pt>
                <c:pt idx="50">
                  <c:v>Total 2016</c:v>
                </c:pt>
                <c:pt idx="51">
                  <c:v>Total 2015</c:v>
                </c:pt>
                <c:pt idx="52">
                  <c:v>Total 2014</c:v>
                </c:pt>
                <c:pt idx="53">
                  <c:v>Total 2013</c:v>
                </c:pt>
                <c:pt idx="54">
                  <c:v>Total 2012</c:v>
                </c:pt>
                <c:pt idx="55">
                  <c:v>Total 2011</c:v>
                </c:pt>
              </c:strCache>
            </c:strRef>
          </c:cat>
          <c:val>
            <c:numRef>
              <c:f>Blad1!$B$2:$B$57</c:f>
              <c:numCache>
                <c:formatCode>General</c:formatCode>
                <c:ptCount val="56"/>
                <c:pt idx="0">
                  <c:v>2.69</c:v>
                </c:pt>
                <c:pt idx="1">
                  <c:v>2.3199999999999998</c:v>
                </c:pt>
                <c:pt idx="2">
                  <c:v>2.2000000000000002</c:v>
                </c:pt>
                <c:pt idx="3">
                  <c:v>1.95</c:v>
                </c:pt>
                <c:pt idx="4">
                  <c:v>2.21</c:v>
                </c:pt>
                <c:pt idx="5">
                  <c:v>1.73</c:v>
                </c:pt>
                <c:pt idx="6">
                  <c:v>1.81</c:v>
                </c:pt>
                <c:pt idx="7">
                  <c:v>2.72</c:v>
                </c:pt>
                <c:pt idx="8">
                  <c:v>1.91</c:v>
                </c:pt>
                <c:pt idx="11">
                  <c:v>4.74</c:v>
                </c:pt>
                <c:pt idx="12">
                  <c:v>3.26</c:v>
                </c:pt>
                <c:pt idx="13">
                  <c:v>3.22</c:v>
                </c:pt>
                <c:pt idx="14">
                  <c:v>2.4500000000000002</c:v>
                </c:pt>
                <c:pt idx="15">
                  <c:v>2.83</c:v>
                </c:pt>
                <c:pt idx="16">
                  <c:v>2.27</c:v>
                </c:pt>
                <c:pt idx="17">
                  <c:v>1.92</c:v>
                </c:pt>
                <c:pt idx="18">
                  <c:v>1.94</c:v>
                </c:pt>
                <c:pt idx="19">
                  <c:v>2.34</c:v>
                </c:pt>
                <c:pt idx="22">
                  <c:v>4.37</c:v>
                </c:pt>
                <c:pt idx="23">
                  <c:v>4.53</c:v>
                </c:pt>
                <c:pt idx="24">
                  <c:v>4.42</c:v>
                </c:pt>
                <c:pt idx="25">
                  <c:v>2.78</c:v>
                </c:pt>
                <c:pt idx="26">
                  <c:v>2.9</c:v>
                </c:pt>
                <c:pt idx="27">
                  <c:v>2.59</c:v>
                </c:pt>
                <c:pt idx="28">
                  <c:v>2.68</c:v>
                </c:pt>
                <c:pt idx="29">
                  <c:v>2.19</c:v>
                </c:pt>
                <c:pt idx="30">
                  <c:v>2.2200000000000002</c:v>
                </c:pt>
                <c:pt idx="33">
                  <c:v>4.93</c:v>
                </c:pt>
                <c:pt idx="34">
                  <c:v>4.58</c:v>
                </c:pt>
                <c:pt idx="35">
                  <c:v>4.95</c:v>
                </c:pt>
                <c:pt idx="36">
                  <c:v>3.31</c:v>
                </c:pt>
                <c:pt idx="37">
                  <c:v>3.41</c:v>
                </c:pt>
                <c:pt idx="38">
                  <c:v>3.06</c:v>
                </c:pt>
                <c:pt idx="39">
                  <c:v>2.94</c:v>
                </c:pt>
                <c:pt idx="40">
                  <c:v>2.79</c:v>
                </c:pt>
                <c:pt idx="41">
                  <c:v>2.58</c:v>
                </c:pt>
                <c:pt idx="44">
                  <c:v>4.5999999999999996</c:v>
                </c:pt>
                <c:pt idx="45">
                  <c:v>4.2699999999999996</c:v>
                </c:pt>
                <c:pt idx="46">
                  <c:v>4.42</c:v>
                </c:pt>
                <c:pt idx="47">
                  <c:v>2.93</c:v>
                </c:pt>
                <c:pt idx="48">
                  <c:v>3.07</c:v>
                </c:pt>
                <c:pt idx="49">
                  <c:v>2.7</c:v>
                </c:pt>
                <c:pt idx="50">
                  <c:v>2.67</c:v>
                </c:pt>
                <c:pt idx="51">
                  <c:v>2.48</c:v>
                </c:pt>
                <c:pt idx="52">
                  <c:v>2.39</c:v>
                </c:pt>
                <c:pt idx="53">
                  <c:v>2.38</c:v>
                </c:pt>
                <c:pt idx="54">
                  <c:v>2.25</c:v>
                </c:pt>
                <c:pt idx="55">
                  <c:v>2.38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AB-485C-B27B-6084FFBFBF30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15-90 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Blad1!$A$2:$A$57</c:f>
              <c:strCache>
                <c:ptCount val="56"/>
                <c:pt idx="0">
                  <c:v>Kom 22</c:v>
                </c:pt>
                <c:pt idx="1">
                  <c:v>Kom 21</c:v>
                </c:pt>
                <c:pt idx="2">
                  <c:v>Kom 20</c:v>
                </c:pt>
                <c:pt idx="3">
                  <c:v>Kom 19</c:v>
                </c:pt>
                <c:pt idx="4">
                  <c:v>Kom 18</c:v>
                </c:pt>
                <c:pt idx="5">
                  <c:v>Kom 17</c:v>
                </c:pt>
                <c:pt idx="6">
                  <c:v>Kom 16</c:v>
                </c:pt>
                <c:pt idx="7">
                  <c:v>Kom 15</c:v>
                </c:pt>
                <c:pt idx="8">
                  <c:v>Kom 14</c:v>
                </c:pt>
                <c:pt idx="11">
                  <c:v>Sam 22</c:v>
                </c:pt>
                <c:pt idx="12">
                  <c:v>Sam 21</c:v>
                </c:pt>
                <c:pt idx="13">
                  <c:v>Sam 20</c:v>
                </c:pt>
                <c:pt idx="14">
                  <c:v>Sam 19</c:v>
                </c:pt>
                <c:pt idx="15">
                  <c:v>Sam 18</c:v>
                </c:pt>
                <c:pt idx="16">
                  <c:v>Sam 17</c:v>
                </c:pt>
                <c:pt idx="17">
                  <c:v>Sam 16</c:v>
                </c:pt>
                <c:pt idx="18">
                  <c:v>Sam 15</c:v>
                </c:pt>
                <c:pt idx="19">
                  <c:v>Sam 14</c:v>
                </c:pt>
                <c:pt idx="22">
                  <c:v>Kuf 22</c:v>
                </c:pt>
                <c:pt idx="23">
                  <c:v>Kuf 21</c:v>
                </c:pt>
                <c:pt idx="24">
                  <c:v>Kuf 20</c:v>
                </c:pt>
                <c:pt idx="25">
                  <c:v>Kuf 19</c:v>
                </c:pt>
                <c:pt idx="26">
                  <c:v>Kuf 18</c:v>
                </c:pt>
                <c:pt idx="27">
                  <c:v>Kuf 17</c:v>
                </c:pt>
                <c:pt idx="28">
                  <c:v>Kuf 16</c:v>
                </c:pt>
                <c:pt idx="29">
                  <c:v>Kuf 15</c:v>
                </c:pt>
                <c:pt idx="30">
                  <c:v>Kuf 14</c:v>
                </c:pt>
                <c:pt idx="33">
                  <c:v>Soc 22</c:v>
                </c:pt>
                <c:pt idx="34">
                  <c:v>Soc 21</c:v>
                </c:pt>
                <c:pt idx="35">
                  <c:v>Soc 20</c:v>
                </c:pt>
                <c:pt idx="36">
                  <c:v>Soc 19</c:v>
                </c:pt>
                <c:pt idx="37">
                  <c:v>Soc 18</c:v>
                </c:pt>
                <c:pt idx="38">
                  <c:v>Soc 17</c:v>
                </c:pt>
                <c:pt idx="39">
                  <c:v>Soc 16</c:v>
                </c:pt>
                <c:pt idx="40">
                  <c:v>Soc 15</c:v>
                </c:pt>
                <c:pt idx="41">
                  <c:v>Soc 14</c:v>
                </c:pt>
                <c:pt idx="44">
                  <c:v>Total 2022</c:v>
                </c:pt>
                <c:pt idx="45">
                  <c:v>Total 2021</c:v>
                </c:pt>
                <c:pt idx="46">
                  <c:v>Total 2020</c:v>
                </c:pt>
                <c:pt idx="47">
                  <c:v>Total 2019</c:v>
                </c:pt>
                <c:pt idx="48">
                  <c:v>Total 2018</c:v>
                </c:pt>
                <c:pt idx="49">
                  <c:v>Total 2017</c:v>
                </c:pt>
                <c:pt idx="50">
                  <c:v>Total 2016</c:v>
                </c:pt>
                <c:pt idx="51">
                  <c:v>Total 2015</c:v>
                </c:pt>
                <c:pt idx="52">
                  <c:v>Total 2014</c:v>
                </c:pt>
                <c:pt idx="53">
                  <c:v>Total 2013</c:v>
                </c:pt>
                <c:pt idx="54">
                  <c:v>Total 2012</c:v>
                </c:pt>
                <c:pt idx="55">
                  <c:v>Total 2011</c:v>
                </c:pt>
              </c:strCache>
            </c:strRef>
          </c:cat>
          <c:val>
            <c:numRef>
              <c:f>Blad1!$C$2:$C$57</c:f>
              <c:numCache>
                <c:formatCode>General</c:formatCode>
                <c:ptCount val="56"/>
                <c:pt idx="0">
                  <c:v>1.36</c:v>
                </c:pt>
                <c:pt idx="1">
                  <c:v>1.37</c:v>
                </c:pt>
                <c:pt idx="2">
                  <c:v>0.25</c:v>
                </c:pt>
                <c:pt idx="3">
                  <c:v>0.13</c:v>
                </c:pt>
                <c:pt idx="4">
                  <c:v>1.03</c:v>
                </c:pt>
                <c:pt idx="6">
                  <c:v>0.04</c:v>
                </c:pt>
                <c:pt idx="7">
                  <c:v>0.75</c:v>
                </c:pt>
                <c:pt idx="8">
                  <c:v>0.03</c:v>
                </c:pt>
                <c:pt idx="11">
                  <c:v>0.87</c:v>
                </c:pt>
                <c:pt idx="12">
                  <c:v>1.43</c:v>
                </c:pt>
                <c:pt idx="13">
                  <c:v>0.72</c:v>
                </c:pt>
                <c:pt idx="14">
                  <c:v>1.48</c:v>
                </c:pt>
                <c:pt idx="15">
                  <c:v>1.34</c:v>
                </c:pt>
                <c:pt idx="16">
                  <c:v>0.75</c:v>
                </c:pt>
                <c:pt idx="17">
                  <c:v>1.48</c:v>
                </c:pt>
                <c:pt idx="18">
                  <c:v>1.1299999999999999</c:v>
                </c:pt>
                <c:pt idx="19">
                  <c:v>1.62</c:v>
                </c:pt>
                <c:pt idx="22">
                  <c:v>0.82</c:v>
                </c:pt>
                <c:pt idx="23">
                  <c:v>1.23</c:v>
                </c:pt>
                <c:pt idx="24">
                  <c:v>1.62</c:v>
                </c:pt>
                <c:pt idx="25">
                  <c:v>0.87</c:v>
                </c:pt>
                <c:pt idx="26">
                  <c:v>1.17</c:v>
                </c:pt>
                <c:pt idx="27">
                  <c:v>1.03</c:v>
                </c:pt>
                <c:pt idx="28">
                  <c:v>1.89</c:v>
                </c:pt>
                <c:pt idx="29">
                  <c:v>1.01</c:v>
                </c:pt>
                <c:pt idx="30">
                  <c:v>1.83</c:v>
                </c:pt>
                <c:pt idx="33">
                  <c:v>1.51</c:v>
                </c:pt>
                <c:pt idx="34">
                  <c:v>1.98</c:v>
                </c:pt>
                <c:pt idx="35">
                  <c:v>1.85</c:v>
                </c:pt>
                <c:pt idx="36">
                  <c:v>1.9</c:v>
                </c:pt>
                <c:pt idx="37">
                  <c:v>1.67</c:v>
                </c:pt>
                <c:pt idx="38">
                  <c:v>1.86</c:v>
                </c:pt>
                <c:pt idx="39">
                  <c:v>2.16</c:v>
                </c:pt>
                <c:pt idx="40">
                  <c:v>1.94</c:v>
                </c:pt>
                <c:pt idx="41">
                  <c:v>1.92</c:v>
                </c:pt>
                <c:pt idx="44">
                  <c:v>1.2</c:v>
                </c:pt>
                <c:pt idx="45">
                  <c:v>1.61</c:v>
                </c:pt>
                <c:pt idx="46">
                  <c:v>1.55</c:v>
                </c:pt>
                <c:pt idx="47">
                  <c:v>1.36</c:v>
                </c:pt>
                <c:pt idx="48">
                  <c:v>1.4</c:v>
                </c:pt>
                <c:pt idx="49">
                  <c:v>1.3</c:v>
                </c:pt>
                <c:pt idx="50">
                  <c:v>1.87</c:v>
                </c:pt>
                <c:pt idx="51">
                  <c:v>1.48</c:v>
                </c:pt>
                <c:pt idx="52">
                  <c:v>1.75</c:v>
                </c:pt>
                <c:pt idx="53">
                  <c:v>1.56</c:v>
                </c:pt>
                <c:pt idx="54">
                  <c:v>1.37</c:v>
                </c:pt>
                <c:pt idx="55">
                  <c:v>1.63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AB-485C-B27B-6084FFBFBF30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91 d-2 År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Blad1!$A$2:$A$57</c:f>
              <c:strCache>
                <c:ptCount val="56"/>
                <c:pt idx="0">
                  <c:v>Kom 22</c:v>
                </c:pt>
                <c:pt idx="1">
                  <c:v>Kom 21</c:v>
                </c:pt>
                <c:pt idx="2">
                  <c:v>Kom 20</c:v>
                </c:pt>
                <c:pt idx="3">
                  <c:v>Kom 19</c:v>
                </c:pt>
                <c:pt idx="4">
                  <c:v>Kom 18</c:v>
                </c:pt>
                <c:pt idx="5">
                  <c:v>Kom 17</c:v>
                </c:pt>
                <c:pt idx="6">
                  <c:v>Kom 16</c:v>
                </c:pt>
                <c:pt idx="7">
                  <c:v>Kom 15</c:v>
                </c:pt>
                <c:pt idx="8">
                  <c:v>Kom 14</c:v>
                </c:pt>
                <c:pt idx="11">
                  <c:v>Sam 22</c:v>
                </c:pt>
                <c:pt idx="12">
                  <c:v>Sam 21</c:v>
                </c:pt>
                <c:pt idx="13">
                  <c:v>Sam 20</c:v>
                </c:pt>
                <c:pt idx="14">
                  <c:v>Sam 19</c:v>
                </c:pt>
                <c:pt idx="15">
                  <c:v>Sam 18</c:v>
                </c:pt>
                <c:pt idx="16">
                  <c:v>Sam 17</c:v>
                </c:pt>
                <c:pt idx="17">
                  <c:v>Sam 16</c:v>
                </c:pt>
                <c:pt idx="18">
                  <c:v>Sam 15</c:v>
                </c:pt>
                <c:pt idx="19">
                  <c:v>Sam 14</c:v>
                </c:pt>
                <c:pt idx="22">
                  <c:v>Kuf 22</c:v>
                </c:pt>
                <c:pt idx="23">
                  <c:v>Kuf 21</c:v>
                </c:pt>
                <c:pt idx="24">
                  <c:v>Kuf 20</c:v>
                </c:pt>
                <c:pt idx="25">
                  <c:v>Kuf 19</c:v>
                </c:pt>
                <c:pt idx="26">
                  <c:v>Kuf 18</c:v>
                </c:pt>
                <c:pt idx="27">
                  <c:v>Kuf 17</c:v>
                </c:pt>
                <c:pt idx="28">
                  <c:v>Kuf 16</c:v>
                </c:pt>
                <c:pt idx="29">
                  <c:v>Kuf 15</c:v>
                </c:pt>
                <c:pt idx="30">
                  <c:v>Kuf 14</c:v>
                </c:pt>
                <c:pt idx="33">
                  <c:v>Soc 22</c:v>
                </c:pt>
                <c:pt idx="34">
                  <c:v>Soc 21</c:v>
                </c:pt>
                <c:pt idx="35">
                  <c:v>Soc 20</c:v>
                </c:pt>
                <c:pt idx="36">
                  <c:v>Soc 19</c:v>
                </c:pt>
                <c:pt idx="37">
                  <c:v>Soc 18</c:v>
                </c:pt>
                <c:pt idx="38">
                  <c:v>Soc 17</c:v>
                </c:pt>
                <c:pt idx="39">
                  <c:v>Soc 16</c:v>
                </c:pt>
                <c:pt idx="40">
                  <c:v>Soc 15</c:v>
                </c:pt>
                <c:pt idx="41">
                  <c:v>Soc 14</c:v>
                </c:pt>
                <c:pt idx="44">
                  <c:v>Total 2022</c:v>
                </c:pt>
                <c:pt idx="45">
                  <c:v>Total 2021</c:v>
                </c:pt>
                <c:pt idx="46">
                  <c:v>Total 2020</c:v>
                </c:pt>
                <c:pt idx="47">
                  <c:v>Total 2019</c:v>
                </c:pt>
                <c:pt idx="48">
                  <c:v>Total 2018</c:v>
                </c:pt>
                <c:pt idx="49">
                  <c:v>Total 2017</c:v>
                </c:pt>
                <c:pt idx="50">
                  <c:v>Total 2016</c:v>
                </c:pt>
                <c:pt idx="51">
                  <c:v>Total 2015</c:v>
                </c:pt>
                <c:pt idx="52">
                  <c:v>Total 2014</c:v>
                </c:pt>
                <c:pt idx="53">
                  <c:v>Total 2013</c:v>
                </c:pt>
                <c:pt idx="54">
                  <c:v>Total 2012</c:v>
                </c:pt>
                <c:pt idx="55">
                  <c:v>Total 2011</c:v>
                </c:pt>
              </c:strCache>
            </c:strRef>
          </c:cat>
          <c:val>
            <c:numRef>
              <c:f>Blad1!$D$2:$D$57</c:f>
              <c:numCache>
                <c:formatCode>General</c:formatCode>
                <c:ptCount val="56"/>
                <c:pt idx="0">
                  <c:v>1.1000000000000001</c:v>
                </c:pt>
                <c:pt idx="1">
                  <c:v>0.25</c:v>
                </c:pt>
                <c:pt idx="3">
                  <c:v>7.0000000000000007E-2</c:v>
                </c:pt>
                <c:pt idx="4">
                  <c:v>0.49</c:v>
                </c:pt>
                <c:pt idx="5">
                  <c:v>0.21</c:v>
                </c:pt>
                <c:pt idx="6">
                  <c:v>1.19</c:v>
                </c:pt>
                <c:pt idx="7">
                  <c:v>0.57999999999999996</c:v>
                </c:pt>
                <c:pt idx="11">
                  <c:v>0.11</c:v>
                </c:pt>
                <c:pt idx="12">
                  <c:v>0.91</c:v>
                </c:pt>
                <c:pt idx="14">
                  <c:v>0.72</c:v>
                </c:pt>
                <c:pt idx="15">
                  <c:v>0.71</c:v>
                </c:pt>
                <c:pt idx="16">
                  <c:v>2.38</c:v>
                </c:pt>
                <c:pt idx="17">
                  <c:v>4.1900000000000004</c:v>
                </c:pt>
                <c:pt idx="18">
                  <c:v>1.17</c:v>
                </c:pt>
                <c:pt idx="19">
                  <c:v>1.43</c:v>
                </c:pt>
                <c:pt idx="22">
                  <c:v>1.1100000000000001</c:v>
                </c:pt>
                <c:pt idx="23">
                  <c:v>1.0900000000000001</c:v>
                </c:pt>
                <c:pt idx="24">
                  <c:v>0.8</c:v>
                </c:pt>
                <c:pt idx="25">
                  <c:v>0.75</c:v>
                </c:pt>
                <c:pt idx="26">
                  <c:v>0.88</c:v>
                </c:pt>
                <c:pt idx="27">
                  <c:v>1.18</c:v>
                </c:pt>
                <c:pt idx="28">
                  <c:v>1.36</c:v>
                </c:pt>
                <c:pt idx="29">
                  <c:v>2.52</c:v>
                </c:pt>
                <c:pt idx="30">
                  <c:v>3.46</c:v>
                </c:pt>
                <c:pt idx="33">
                  <c:v>1.35</c:v>
                </c:pt>
                <c:pt idx="34">
                  <c:v>1.88</c:v>
                </c:pt>
                <c:pt idx="35">
                  <c:v>1.44</c:v>
                </c:pt>
                <c:pt idx="36">
                  <c:v>1.47</c:v>
                </c:pt>
                <c:pt idx="37">
                  <c:v>1.31</c:v>
                </c:pt>
                <c:pt idx="38">
                  <c:v>3.1</c:v>
                </c:pt>
                <c:pt idx="39">
                  <c:v>3.29</c:v>
                </c:pt>
                <c:pt idx="40">
                  <c:v>3.5</c:v>
                </c:pt>
                <c:pt idx="41">
                  <c:v>3.65</c:v>
                </c:pt>
                <c:pt idx="44">
                  <c:v>1.1000000000000001</c:v>
                </c:pt>
                <c:pt idx="45">
                  <c:v>1.39</c:v>
                </c:pt>
                <c:pt idx="46">
                  <c:v>0.98</c:v>
                </c:pt>
                <c:pt idx="47">
                  <c:v>1.03</c:v>
                </c:pt>
                <c:pt idx="48">
                  <c:v>1.03</c:v>
                </c:pt>
                <c:pt idx="49">
                  <c:v>2.12</c:v>
                </c:pt>
                <c:pt idx="50">
                  <c:v>2.59</c:v>
                </c:pt>
                <c:pt idx="51">
                  <c:v>2.73</c:v>
                </c:pt>
                <c:pt idx="52">
                  <c:v>3.14</c:v>
                </c:pt>
                <c:pt idx="53">
                  <c:v>2.2999999999999998</c:v>
                </c:pt>
                <c:pt idx="54">
                  <c:v>2.74</c:v>
                </c:pt>
                <c:pt idx="55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CAB-485C-B27B-6084FFBFBF30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Över 2 År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Blad1!$A$2:$A$57</c:f>
              <c:strCache>
                <c:ptCount val="56"/>
                <c:pt idx="0">
                  <c:v>Kom 22</c:v>
                </c:pt>
                <c:pt idx="1">
                  <c:v>Kom 21</c:v>
                </c:pt>
                <c:pt idx="2">
                  <c:v>Kom 20</c:v>
                </c:pt>
                <c:pt idx="3">
                  <c:v>Kom 19</c:v>
                </c:pt>
                <c:pt idx="4">
                  <c:v>Kom 18</c:v>
                </c:pt>
                <c:pt idx="5">
                  <c:v>Kom 17</c:v>
                </c:pt>
                <c:pt idx="6">
                  <c:v>Kom 16</c:v>
                </c:pt>
                <c:pt idx="7">
                  <c:v>Kom 15</c:v>
                </c:pt>
                <c:pt idx="8">
                  <c:v>Kom 14</c:v>
                </c:pt>
                <c:pt idx="11">
                  <c:v>Sam 22</c:v>
                </c:pt>
                <c:pt idx="12">
                  <c:v>Sam 21</c:v>
                </c:pt>
                <c:pt idx="13">
                  <c:v>Sam 20</c:v>
                </c:pt>
                <c:pt idx="14">
                  <c:v>Sam 19</c:v>
                </c:pt>
                <c:pt idx="15">
                  <c:v>Sam 18</c:v>
                </c:pt>
                <c:pt idx="16">
                  <c:v>Sam 17</c:v>
                </c:pt>
                <c:pt idx="17">
                  <c:v>Sam 16</c:v>
                </c:pt>
                <c:pt idx="18">
                  <c:v>Sam 15</c:v>
                </c:pt>
                <c:pt idx="19">
                  <c:v>Sam 14</c:v>
                </c:pt>
                <c:pt idx="22">
                  <c:v>Kuf 22</c:v>
                </c:pt>
                <c:pt idx="23">
                  <c:v>Kuf 21</c:v>
                </c:pt>
                <c:pt idx="24">
                  <c:v>Kuf 20</c:v>
                </c:pt>
                <c:pt idx="25">
                  <c:v>Kuf 19</c:v>
                </c:pt>
                <c:pt idx="26">
                  <c:v>Kuf 18</c:v>
                </c:pt>
                <c:pt idx="27">
                  <c:v>Kuf 17</c:v>
                </c:pt>
                <c:pt idx="28">
                  <c:v>Kuf 16</c:v>
                </c:pt>
                <c:pt idx="29">
                  <c:v>Kuf 15</c:v>
                </c:pt>
                <c:pt idx="30">
                  <c:v>Kuf 14</c:v>
                </c:pt>
                <c:pt idx="33">
                  <c:v>Soc 22</c:v>
                </c:pt>
                <c:pt idx="34">
                  <c:v>Soc 21</c:v>
                </c:pt>
                <c:pt idx="35">
                  <c:v>Soc 20</c:v>
                </c:pt>
                <c:pt idx="36">
                  <c:v>Soc 19</c:v>
                </c:pt>
                <c:pt idx="37">
                  <c:v>Soc 18</c:v>
                </c:pt>
                <c:pt idx="38">
                  <c:v>Soc 17</c:v>
                </c:pt>
                <c:pt idx="39">
                  <c:v>Soc 16</c:v>
                </c:pt>
                <c:pt idx="40">
                  <c:v>Soc 15</c:v>
                </c:pt>
                <c:pt idx="41">
                  <c:v>Soc 14</c:v>
                </c:pt>
                <c:pt idx="44">
                  <c:v>Total 2022</c:v>
                </c:pt>
                <c:pt idx="45">
                  <c:v>Total 2021</c:v>
                </c:pt>
                <c:pt idx="46">
                  <c:v>Total 2020</c:v>
                </c:pt>
                <c:pt idx="47">
                  <c:v>Total 2019</c:v>
                </c:pt>
                <c:pt idx="48">
                  <c:v>Total 2018</c:v>
                </c:pt>
                <c:pt idx="49">
                  <c:v>Total 2017</c:v>
                </c:pt>
                <c:pt idx="50">
                  <c:v>Total 2016</c:v>
                </c:pt>
                <c:pt idx="51">
                  <c:v>Total 2015</c:v>
                </c:pt>
                <c:pt idx="52">
                  <c:v>Total 2014</c:v>
                </c:pt>
                <c:pt idx="53">
                  <c:v>Total 2013</c:v>
                </c:pt>
                <c:pt idx="54">
                  <c:v>Total 2012</c:v>
                </c:pt>
                <c:pt idx="55">
                  <c:v>Total 2011</c:v>
                </c:pt>
              </c:strCache>
            </c:strRef>
          </c:cat>
          <c:val>
            <c:numRef>
              <c:f>Blad1!$E$2:$E$57</c:f>
              <c:numCache>
                <c:formatCode>General</c:formatCode>
                <c:ptCount val="56"/>
                <c:pt idx="4">
                  <c:v>0.83</c:v>
                </c:pt>
                <c:pt idx="5">
                  <c:v>0.61</c:v>
                </c:pt>
                <c:pt idx="19">
                  <c:v>0.2</c:v>
                </c:pt>
                <c:pt idx="22">
                  <c:v>0.42</c:v>
                </c:pt>
                <c:pt idx="23">
                  <c:v>0.27</c:v>
                </c:pt>
                <c:pt idx="24">
                  <c:v>0.25</c:v>
                </c:pt>
                <c:pt idx="25">
                  <c:v>0.31</c:v>
                </c:pt>
                <c:pt idx="26">
                  <c:v>0.32</c:v>
                </c:pt>
                <c:pt idx="27">
                  <c:v>0.91</c:v>
                </c:pt>
                <c:pt idx="28">
                  <c:v>1.52</c:v>
                </c:pt>
                <c:pt idx="29">
                  <c:v>1.58</c:v>
                </c:pt>
                <c:pt idx="30">
                  <c:v>0.99</c:v>
                </c:pt>
                <c:pt idx="33">
                  <c:v>0.41</c:v>
                </c:pt>
                <c:pt idx="34">
                  <c:v>0.33</c:v>
                </c:pt>
                <c:pt idx="35">
                  <c:v>0.41</c:v>
                </c:pt>
                <c:pt idx="36">
                  <c:v>0.71</c:v>
                </c:pt>
                <c:pt idx="37">
                  <c:v>0.84</c:v>
                </c:pt>
                <c:pt idx="38">
                  <c:v>0.45</c:v>
                </c:pt>
                <c:pt idx="39">
                  <c:v>0.26</c:v>
                </c:pt>
                <c:pt idx="40">
                  <c:v>0.15</c:v>
                </c:pt>
                <c:pt idx="41">
                  <c:v>0.21</c:v>
                </c:pt>
                <c:pt idx="44">
                  <c:v>0.34</c:v>
                </c:pt>
                <c:pt idx="45">
                  <c:v>0.25</c:v>
                </c:pt>
                <c:pt idx="46">
                  <c:v>0.28999999999999998</c:v>
                </c:pt>
                <c:pt idx="47">
                  <c:v>0.43</c:v>
                </c:pt>
                <c:pt idx="48">
                  <c:v>0.56000000000000005</c:v>
                </c:pt>
                <c:pt idx="49">
                  <c:v>0.56999999999999995</c:v>
                </c:pt>
                <c:pt idx="50">
                  <c:v>0.65</c:v>
                </c:pt>
                <c:pt idx="51">
                  <c:v>0.56000000000000005</c:v>
                </c:pt>
                <c:pt idx="52">
                  <c:v>0.45</c:v>
                </c:pt>
                <c:pt idx="53">
                  <c:v>0.38</c:v>
                </c:pt>
                <c:pt idx="54">
                  <c:v>0.03</c:v>
                </c:pt>
                <c:pt idx="5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CAB-485C-B27B-6084FFBFBF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69391744"/>
        <c:axId val="269393280"/>
      </c:barChart>
      <c:catAx>
        <c:axId val="269391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sv-SE"/>
          </a:p>
        </c:txPr>
        <c:crossAx val="269393280"/>
        <c:crosses val="autoZero"/>
        <c:auto val="1"/>
        <c:lblAlgn val="ctr"/>
        <c:lblOffset val="100"/>
        <c:noMultiLvlLbl val="0"/>
      </c:catAx>
      <c:valAx>
        <c:axId val="269393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93917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000"/>
      </a:pPr>
      <a:endParaRPr lang="sv-SE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DB680-8C92-D148-80E5-DDFD5023E469}" type="datetimeFigureOut">
              <a:rPr lang="sv-SE" smtClean="0"/>
              <a:t>2022-12-06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553BCB-DF69-7640-B488-83211524CE3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3259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755" y="1111996"/>
            <a:ext cx="7371563" cy="73386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E4C4C6BB-CEA7-E249-84A6-44AE90F13D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55191" y="2031207"/>
            <a:ext cx="2977621" cy="2781300"/>
          </a:xfrm>
          <a:prstGeom prst="rect">
            <a:avLst/>
          </a:prstGeom>
        </p:spPr>
        <p:txBody>
          <a:bodyPr/>
          <a:lstStyle>
            <a:lvl1pPr marL="285737" indent="-285737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Redigera format för bakgrundstext
Nivå två
Nivå tre
Nivå fyra
Nivå fem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5236DE0-AE8A-A94A-A449-AD792ADA0B31}"/>
              </a:ext>
            </a:extLst>
          </p:cNvPr>
          <p:cNvSpPr txBox="1"/>
          <p:nvPr userDrawn="1"/>
        </p:nvSpPr>
        <p:spPr>
          <a:xfrm>
            <a:off x="4603536" y="5399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5108CE3C-584F-6741-B1B8-4828C8375FD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39750" y="2031207"/>
            <a:ext cx="4818062" cy="278130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517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754" y="1111996"/>
            <a:ext cx="7371563" cy="73386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E4C4C6BB-CEA7-E249-84A6-44AE90F13D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9750" y="2031208"/>
            <a:ext cx="6155794" cy="2788841"/>
          </a:xfrm>
          <a:prstGeom prst="rect">
            <a:avLst/>
          </a:prstGeom>
        </p:spPr>
        <p:txBody>
          <a:bodyPr/>
          <a:lstStyle>
            <a:lvl1pPr marL="285737" indent="-285737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Redigera format för bakgrundstext
Nivå två
Nivå tre
Nivå fyra
Nivå fem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5236DE0-AE8A-A94A-A449-AD792ADA0B31}"/>
              </a:ext>
            </a:extLst>
          </p:cNvPr>
          <p:cNvSpPr txBox="1"/>
          <p:nvPr userDrawn="1"/>
        </p:nvSpPr>
        <p:spPr>
          <a:xfrm>
            <a:off x="4603536" y="5399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415046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4A3DA368-0649-364A-A54A-AF2ACB6AB087}"/>
              </a:ext>
            </a:extLst>
          </p:cNvPr>
          <p:cNvSpPr/>
          <p:nvPr userDrawn="1"/>
        </p:nvSpPr>
        <p:spPr>
          <a:xfrm>
            <a:off x="0" y="0"/>
            <a:ext cx="9144000" cy="9017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82A8A6C1-D133-6640-8842-BC4348ECFAF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39750" y="274885"/>
            <a:ext cx="1558544" cy="485648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4AA88D02-32E2-6D48-AD49-C923EA56ED7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0000"/>
          </a:blip>
          <a:stretch>
            <a:fillRect/>
          </a:stretch>
        </p:blipFill>
        <p:spPr>
          <a:xfrm>
            <a:off x="7401560" y="358959"/>
            <a:ext cx="13106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163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</p:sldLayoutIdLst>
  <p:hf sldNum="0" hd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4" pos="340" userDrawn="1">
          <p15:clr>
            <a:srgbClr val="F26B43"/>
          </p15:clr>
        </p15:guide>
        <p15:guide id="5" orient="horz" pos="224" userDrawn="1">
          <p15:clr>
            <a:srgbClr val="F26B43"/>
          </p15:clr>
        </p15:guide>
        <p15:guide id="6" orient="horz" pos="3010" userDrawn="1">
          <p15:clr>
            <a:srgbClr val="F26B43"/>
          </p15:clr>
        </p15:guide>
        <p15:guide id="7" pos="54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ED2E1010-B192-4256-A414-A1599FDC97EB}"/>
              </a:ext>
            </a:extLst>
          </p:cNvPr>
          <p:cNvSpPr txBox="1"/>
          <p:nvPr/>
        </p:nvSpPr>
        <p:spPr>
          <a:xfrm>
            <a:off x="3089734" y="4881890"/>
            <a:ext cx="31271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Tomas Öhberg HR-Konsult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E3FBEF4C-7FFF-4103-800B-1562F001579B}"/>
              </a:ext>
            </a:extLst>
          </p:cNvPr>
          <p:cNvSpPr txBox="1"/>
          <p:nvPr/>
        </p:nvSpPr>
        <p:spPr>
          <a:xfrm>
            <a:off x="0" y="866151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b="1" dirty="0"/>
              <a:t>Sjukfrånvaro i % Förvaltningsvis 2022.  10 534 892 kr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A19A96A7-6048-47C0-996E-C459F7F087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96316868"/>
              </p:ext>
            </p:extLst>
          </p:nvPr>
        </p:nvGraphicFramePr>
        <p:xfrm>
          <a:off x="286186" y="1035428"/>
          <a:ext cx="8571628" cy="3772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8004447"/>
      </p:ext>
    </p:extLst>
  </p:cSld>
  <p:clrMapOvr>
    <a:masterClrMapping/>
  </p:clrMapOvr>
</p:sld>
</file>

<file path=ppt/theme/theme1.xml><?xml version="1.0" encoding="utf-8"?>
<a:theme xmlns:a="http://schemas.openxmlformats.org/drawingml/2006/main" name="Mellerud - Innehållssidor">
  <a:themeElements>
    <a:clrScheme name="Melleruds Kommu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5EB8"/>
      </a:accent1>
      <a:accent2>
        <a:srgbClr val="B8CCEA"/>
      </a:accent2>
      <a:accent3>
        <a:srgbClr val="003B5C"/>
      </a:accent3>
      <a:accent4>
        <a:srgbClr val="BE83A3"/>
      </a:accent4>
      <a:accent5>
        <a:srgbClr val="279989"/>
      </a:accent5>
      <a:accent6>
        <a:srgbClr val="75787B"/>
      </a:accent6>
      <a:hlink>
        <a:srgbClr val="F9413A"/>
      </a:hlink>
      <a:folHlink>
        <a:srgbClr val="FFC72C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llerud_mall_1901" id="{468F1AB9-4C72-954B-A6ED-EA116CE2BA50}" vid="{4957BD17-FB95-A540-8127-C9C0B7382DB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8D5FF73DC4A0946BD6CB448DFD7C404" ma:contentTypeVersion="11" ma:contentTypeDescription="Skapa ett nytt dokument." ma:contentTypeScope="" ma:versionID="1b876e0abf5589c9acf30201520a85e6">
  <xsd:schema xmlns:xsd="http://www.w3.org/2001/XMLSchema" xmlns:xs="http://www.w3.org/2001/XMLSchema" xmlns:p="http://schemas.microsoft.com/office/2006/metadata/properties" xmlns:ns3="69513bfa-668e-4869-9a63-7c73c96923d7" xmlns:ns4="af356e77-5319-42e6-b324-b7399fe675c9" targetNamespace="http://schemas.microsoft.com/office/2006/metadata/properties" ma:root="true" ma:fieldsID="07cbcc6a6b263033f2e4f00ec59810fd" ns3:_="" ns4:_="">
    <xsd:import namespace="69513bfa-668e-4869-9a63-7c73c96923d7"/>
    <xsd:import namespace="af356e77-5319-42e6-b324-b7399fe675c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513bfa-668e-4869-9a63-7c73c96923d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Delar tips,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356e77-5319-42e6-b324-b7399fe675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57E06DB-A704-496B-8037-937A812240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513bfa-668e-4869-9a63-7c73c96923d7"/>
    <ds:schemaRef ds:uri="af356e77-5319-42e6-b324-b7399fe675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A542ADC-FE90-46CD-BD3A-5CF42DD6731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1B0AAAC-CCA4-4257-900D-97ECD13F427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Mellerud</Template>
  <TotalTime>1225</TotalTime>
  <Words>13</Words>
  <Application>Microsoft Office PowerPoint</Application>
  <PresentationFormat>Bildspel på skärmen (16:9)</PresentationFormat>
  <Paragraphs>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Mellerud - Innehållssidor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Tomas Öhberg</dc:creator>
  <cp:lastModifiedBy>Tomas Öhberg</cp:lastModifiedBy>
  <cp:revision>53</cp:revision>
  <dcterms:created xsi:type="dcterms:W3CDTF">2019-05-21T08:21:45Z</dcterms:created>
  <dcterms:modified xsi:type="dcterms:W3CDTF">2022-12-06T14:54:35Z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0x01010038D5FF73DC4A0946BD6CB448DFD7C404</vt:lpwstr>
  </property>
</Properties>
</file>