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357" r:id="rId5"/>
    <p:sldId id="359" r:id="rId6"/>
    <p:sldId id="362" r:id="rId7"/>
    <p:sldId id="365" r:id="rId8"/>
    <p:sldId id="363" r:id="rId9"/>
    <p:sldId id="364" r:id="rId10"/>
    <p:sldId id="358" r:id="rId11"/>
    <p:sldId id="367" r:id="rId12"/>
    <p:sldId id="366"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536" userDrawn="1">
          <p15:clr>
            <a:srgbClr val="A4A3A4"/>
          </p15:clr>
        </p15:guide>
        <p15:guide id="2" orient="horz" pos="720" userDrawn="1">
          <p15:clr>
            <a:srgbClr val="A4A3A4"/>
          </p15:clr>
        </p15:guide>
        <p15:guide id="3" orient="horz" pos="142" userDrawn="1">
          <p15:clr>
            <a:srgbClr val="A4A3A4"/>
          </p15:clr>
        </p15:guide>
        <p15:guide id="4" pos="7512" userDrawn="1">
          <p15:clr>
            <a:srgbClr val="A4A3A4"/>
          </p15:clr>
        </p15:guide>
        <p15:guide id="5" orient="horz" pos="4200" userDrawn="1">
          <p15:clr>
            <a:srgbClr val="A4A3A4"/>
          </p15:clr>
        </p15:guide>
        <p15:guide id="6" orient="horz" pos="1616" userDrawn="1">
          <p15:clr>
            <a:srgbClr val="A4A3A4"/>
          </p15:clr>
        </p15:guide>
        <p15:guide id="7" pos="46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991"/>
    <a:srgbClr val="698351"/>
    <a:srgbClr val="2B5E83"/>
    <a:srgbClr val="111111"/>
    <a:srgbClr val="D8F260"/>
    <a:srgbClr val="8888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33" autoAdjust="0"/>
    <p:restoredTop sz="83549" autoAdjust="0"/>
  </p:normalViewPr>
  <p:slideViewPr>
    <p:cSldViewPr snapToGrid="0" snapToObjects="1">
      <p:cViewPr varScale="1">
        <p:scale>
          <a:sx n="93" d="100"/>
          <a:sy n="93" d="100"/>
        </p:scale>
        <p:origin x="954" y="90"/>
      </p:cViewPr>
      <p:guideLst>
        <p:guide pos="1536"/>
        <p:guide orient="horz" pos="720"/>
        <p:guide orient="horz" pos="142"/>
        <p:guide pos="7512"/>
        <p:guide orient="horz" pos="4200"/>
        <p:guide orient="horz" pos="1616"/>
        <p:guide pos="460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tti Andersson" userId="S::titti.andersson@fyrbodal.se::5267bcd8-a7d0-4ab1-93e6-4709403acd9c" providerId="AD" clId="Web-{D5F186F9-BE6E-A425-B431-FB1BE905D889}"/>
    <pc:docChg chg="modSld">
      <pc:chgData name="Titti Andersson" userId="S::titti.andersson@fyrbodal.se::5267bcd8-a7d0-4ab1-93e6-4709403acd9c" providerId="AD" clId="Web-{D5F186F9-BE6E-A425-B431-FB1BE905D889}" dt="2024-06-20T13:51:23.295" v="22" actId="20577"/>
      <pc:docMkLst>
        <pc:docMk/>
      </pc:docMkLst>
      <pc:sldChg chg="modSp">
        <pc:chgData name="Titti Andersson" userId="S::titti.andersson@fyrbodal.se::5267bcd8-a7d0-4ab1-93e6-4709403acd9c" providerId="AD" clId="Web-{D5F186F9-BE6E-A425-B431-FB1BE905D889}" dt="2024-06-20T13:42:46.079" v="3" actId="20577"/>
        <pc:sldMkLst>
          <pc:docMk/>
          <pc:sldMk cId="2172546786" sldId="364"/>
        </pc:sldMkLst>
        <pc:spChg chg="mod">
          <ac:chgData name="Titti Andersson" userId="S::titti.andersson@fyrbodal.se::5267bcd8-a7d0-4ab1-93e6-4709403acd9c" providerId="AD" clId="Web-{D5F186F9-BE6E-A425-B431-FB1BE905D889}" dt="2024-06-20T13:42:46.079" v="3" actId="20577"/>
          <ac:spMkLst>
            <pc:docMk/>
            <pc:sldMk cId="2172546786" sldId="364"/>
            <ac:spMk id="4" creationId="{239EFAFA-DCDC-0584-1C3F-186AA6EB1E65}"/>
          </ac:spMkLst>
        </pc:spChg>
      </pc:sldChg>
      <pc:sldChg chg="modSp">
        <pc:chgData name="Titti Andersson" userId="S::titti.andersson@fyrbodal.se::5267bcd8-a7d0-4ab1-93e6-4709403acd9c" providerId="AD" clId="Web-{D5F186F9-BE6E-A425-B431-FB1BE905D889}" dt="2024-06-20T13:48:26.296" v="5"/>
        <pc:sldMkLst>
          <pc:docMk/>
          <pc:sldMk cId="2812566726" sldId="365"/>
        </pc:sldMkLst>
        <pc:graphicFrameChg chg="modGraphic">
          <ac:chgData name="Titti Andersson" userId="S::titti.andersson@fyrbodal.se::5267bcd8-a7d0-4ab1-93e6-4709403acd9c" providerId="AD" clId="Web-{D5F186F9-BE6E-A425-B431-FB1BE905D889}" dt="2024-06-20T13:48:26.296" v="5"/>
          <ac:graphicFrameMkLst>
            <pc:docMk/>
            <pc:sldMk cId="2812566726" sldId="365"/>
            <ac:graphicFrameMk id="7" creationId="{E6F9B0E6-1927-0341-ADB1-F36BC6780ABA}"/>
          </ac:graphicFrameMkLst>
        </pc:graphicFrameChg>
      </pc:sldChg>
      <pc:sldChg chg="modSp">
        <pc:chgData name="Titti Andersson" userId="S::titti.andersson@fyrbodal.se::5267bcd8-a7d0-4ab1-93e6-4709403acd9c" providerId="AD" clId="Web-{D5F186F9-BE6E-A425-B431-FB1BE905D889}" dt="2024-06-20T13:51:23.295" v="22" actId="20577"/>
        <pc:sldMkLst>
          <pc:docMk/>
          <pc:sldMk cId="489540931" sldId="367"/>
        </pc:sldMkLst>
        <pc:spChg chg="mod">
          <ac:chgData name="Titti Andersson" userId="S::titti.andersson@fyrbodal.se::5267bcd8-a7d0-4ab1-93e6-4709403acd9c" providerId="AD" clId="Web-{D5F186F9-BE6E-A425-B431-FB1BE905D889}" dt="2024-06-20T13:51:23.295" v="22" actId="20577"/>
          <ac:spMkLst>
            <pc:docMk/>
            <pc:sldMk cId="489540931" sldId="367"/>
            <ac:spMk id="4" creationId="{624C0C68-9D77-779B-0479-FCE50876E4BA}"/>
          </ac:spMkLst>
        </pc:spChg>
      </pc:sldChg>
    </pc:docChg>
  </pc:docChgLst>
  <pc:docChgLst>
    <pc:chgData name="Malin Zetterman" userId="be679ca6-a425-4426-8a57-d161d400ea52" providerId="ADAL" clId="{4E606C1A-4454-46BD-86D3-020E0577BFA4}"/>
    <pc:docChg chg="modSld">
      <pc:chgData name="Malin Zetterman" userId="be679ca6-a425-4426-8a57-d161d400ea52" providerId="ADAL" clId="{4E606C1A-4454-46BD-86D3-020E0577BFA4}" dt="2024-07-04T10:26:56.865" v="0" actId="20577"/>
      <pc:docMkLst>
        <pc:docMk/>
      </pc:docMkLst>
      <pc:sldChg chg="modNotesTx">
        <pc:chgData name="Malin Zetterman" userId="be679ca6-a425-4426-8a57-d161d400ea52" providerId="ADAL" clId="{4E606C1A-4454-46BD-86D3-020E0577BFA4}" dt="2024-07-04T10:26:56.865" v="0" actId="20577"/>
        <pc:sldMkLst>
          <pc:docMk/>
          <pc:sldMk cId="1755191011" sldId="362"/>
        </pc:sldMkLst>
      </pc:sldChg>
    </pc:docChg>
  </pc:docChgLst>
  <pc:docChgLst>
    <pc:chgData name="Anna Lärk Ståhlberg" userId="S::anna.lark.stahlberg@fyrbodal.se::727c9d22-1a5a-406d-9c50-b73aff61eb2e" providerId="AD" clId="Web-{E6AB56E2-AEDA-D7B0-1E0E-8E1F6BDB699A}"/>
    <pc:docChg chg="addSld modSld sldOrd">
      <pc:chgData name="Anna Lärk Ståhlberg" userId="S::anna.lark.stahlberg@fyrbodal.se::727c9d22-1a5a-406d-9c50-b73aff61eb2e" providerId="AD" clId="Web-{E6AB56E2-AEDA-D7B0-1E0E-8E1F6BDB699A}" dt="2024-06-20T13:51:06.162" v="1986" actId="20577"/>
      <pc:docMkLst>
        <pc:docMk/>
      </pc:docMkLst>
      <pc:sldChg chg="modSp new ord">
        <pc:chgData name="Anna Lärk Ståhlberg" userId="S::anna.lark.stahlberg@fyrbodal.se::727c9d22-1a5a-406d-9c50-b73aff61eb2e" providerId="AD" clId="Web-{E6AB56E2-AEDA-D7B0-1E0E-8E1F6BDB699A}" dt="2024-06-20T13:14:10.321" v="8" actId="14100"/>
        <pc:sldMkLst>
          <pc:docMk/>
          <pc:sldMk cId="107789177" sldId="357"/>
        </pc:sldMkLst>
        <pc:spChg chg="mod">
          <ac:chgData name="Anna Lärk Ståhlberg" userId="S::anna.lark.stahlberg@fyrbodal.se::727c9d22-1a5a-406d-9c50-b73aff61eb2e" providerId="AD" clId="Web-{E6AB56E2-AEDA-D7B0-1E0E-8E1F6BDB699A}" dt="2024-06-20T13:14:10.321" v="8" actId="14100"/>
          <ac:spMkLst>
            <pc:docMk/>
            <pc:sldMk cId="107789177" sldId="357"/>
            <ac:spMk id="3" creationId="{65B8A7D9-D4E4-2CD9-D311-FF171C8AC2CC}"/>
          </ac:spMkLst>
        </pc:spChg>
      </pc:sldChg>
      <pc:sldChg chg="modSp new">
        <pc:chgData name="Anna Lärk Ståhlberg" userId="S::anna.lark.stahlberg@fyrbodal.se::727c9d22-1a5a-406d-9c50-b73aff61eb2e" providerId="AD" clId="Web-{E6AB56E2-AEDA-D7B0-1E0E-8E1F6BDB699A}" dt="2024-06-20T13:26:48.455" v="638" actId="20577"/>
        <pc:sldMkLst>
          <pc:docMk/>
          <pc:sldMk cId="2166297966" sldId="359"/>
        </pc:sldMkLst>
        <pc:spChg chg="mod">
          <ac:chgData name="Anna Lärk Ståhlberg" userId="S::anna.lark.stahlberg@fyrbodal.se::727c9d22-1a5a-406d-9c50-b73aff61eb2e" providerId="AD" clId="Web-{E6AB56E2-AEDA-D7B0-1E0E-8E1F6BDB699A}" dt="2024-06-20T13:21:39.083" v="327" actId="20577"/>
          <ac:spMkLst>
            <pc:docMk/>
            <pc:sldMk cId="2166297966" sldId="359"/>
            <ac:spMk id="2" creationId="{95BC1902-2E90-B4B9-050B-7093F35E9CC0}"/>
          </ac:spMkLst>
        </pc:spChg>
        <pc:spChg chg="mod">
          <ac:chgData name="Anna Lärk Ståhlberg" userId="S::anna.lark.stahlberg@fyrbodal.se::727c9d22-1a5a-406d-9c50-b73aff61eb2e" providerId="AD" clId="Web-{E6AB56E2-AEDA-D7B0-1E0E-8E1F6BDB699A}" dt="2024-06-20T13:26:48.455" v="638" actId="20577"/>
          <ac:spMkLst>
            <pc:docMk/>
            <pc:sldMk cId="2166297966" sldId="359"/>
            <ac:spMk id="4" creationId="{BF9165A5-28F1-E66B-8053-4B5A97A6C833}"/>
          </ac:spMkLst>
        </pc:spChg>
      </pc:sldChg>
      <pc:sldChg chg="addSp delSp modSp new">
        <pc:chgData name="Anna Lärk Ståhlberg" userId="S::anna.lark.stahlberg@fyrbodal.se::727c9d22-1a5a-406d-9c50-b73aff61eb2e" providerId="AD" clId="Web-{E6AB56E2-AEDA-D7B0-1E0E-8E1F6BDB699A}" dt="2024-06-20T13:30:46.360" v="1040"/>
        <pc:sldMkLst>
          <pc:docMk/>
          <pc:sldMk cId="1658155825" sldId="363"/>
        </pc:sldMkLst>
        <pc:spChg chg="mod">
          <ac:chgData name="Anna Lärk Ståhlberg" userId="S::anna.lark.stahlberg@fyrbodal.se::727c9d22-1a5a-406d-9c50-b73aff61eb2e" providerId="AD" clId="Web-{E6AB56E2-AEDA-D7B0-1E0E-8E1F6BDB699A}" dt="2024-06-20T13:27:54.205" v="690" actId="14100"/>
          <ac:spMkLst>
            <pc:docMk/>
            <pc:sldMk cId="1658155825" sldId="363"/>
            <ac:spMk id="2" creationId="{129BF9C7-6745-BF3F-7D00-541114EF9DC2}"/>
          </ac:spMkLst>
        </pc:spChg>
        <pc:spChg chg="del mod">
          <ac:chgData name="Anna Lärk Ståhlberg" userId="S::anna.lark.stahlberg@fyrbodal.se::727c9d22-1a5a-406d-9c50-b73aff61eb2e" providerId="AD" clId="Web-{E6AB56E2-AEDA-D7B0-1E0E-8E1F6BDB699A}" dt="2024-06-20T13:28:17.408" v="691"/>
          <ac:spMkLst>
            <pc:docMk/>
            <pc:sldMk cId="1658155825" sldId="363"/>
            <ac:spMk id="4" creationId="{11CE7ADD-8186-A497-9D59-439C8584C0C7}"/>
          </ac:spMkLst>
        </pc:spChg>
        <pc:graphicFrameChg chg="add mod modGraphic">
          <ac:chgData name="Anna Lärk Ståhlberg" userId="S::anna.lark.stahlberg@fyrbodal.se::727c9d22-1a5a-406d-9c50-b73aff61eb2e" providerId="AD" clId="Web-{E6AB56E2-AEDA-D7B0-1E0E-8E1F6BDB699A}" dt="2024-06-20T13:30:46.360" v="1040"/>
          <ac:graphicFrameMkLst>
            <pc:docMk/>
            <pc:sldMk cId="1658155825" sldId="363"/>
            <ac:graphicFrameMk id="5" creationId="{02D94872-DE7E-B173-6325-6B6FA17BE669}"/>
          </ac:graphicFrameMkLst>
        </pc:graphicFrameChg>
      </pc:sldChg>
      <pc:sldChg chg="modSp new">
        <pc:chgData name="Anna Lärk Ståhlberg" userId="S::anna.lark.stahlberg@fyrbodal.se::727c9d22-1a5a-406d-9c50-b73aff61eb2e" providerId="AD" clId="Web-{E6AB56E2-AEDA-D7B0-1E0E-8E1F6BDB699A}" dt="2024-06-20T13:42:11.260" v="1978" actId="20577"/>
        <pc:sldMkLst>
          <pc:docMk/>
          <pc:sldMk cId="2172546786" sldId="364"/>
        </pc:sldMkLst>
        <pc:spChg chg="mod">
          <ac:chgData name="Anna Lärk Ståhlberg" userId="S::anna.lark.stahlberg@fyrbodal.se::727c9d22-1a5a-406d-9c50-b73aff61eb2e" providerId="AD" clId="Web-{E6AB56E2-AEDA-D7B0-1E0E-8E1F6BDB699A}" dt="2024-06-20T13:31:11.281" v="1049" actId="20577"/>
          <ac:spMkLst>
            <pc:docMk/>
            <pc:sldMk cId="2172546786" sldId="364"/>
            <ac:spMk id="2" creationId="{D88DCCEF-F263-1F28-AF47-5DDB6E06A542}"/>
          </ac:spMkLst>
        </pc:spChg>
        <pc:spChg chg="mod">
          <ac:chgData name="Anna Lärk Ståhlberg" userId="S::anna.lark.stahlberg@fyrbodal.se::727c9d22-1a5a-406d-9c50-b73aff61eb2e" providerId="AD" clId="Web-{E6AB56E2-AEDA-D7B0-1E0E-8E1F6BDB699A}" dt="2024-06-20T13:42:11.260" v="1978" actId="20577"/>
          <ac:spMkLst>
            <pc:docMk/>
            <pc:sldMk cId="2172546786" sldId="364"/>
            <ac:spMk id="4" creationId="{239EFAFA-DCDC-0584-1C3F-186AA6EB1E65}"/>
          </ac:spMkLst>
        </pc:spChg>
      </pc:sldChg>
      <pc:sldChg chg="add replId">
        <pc:chgData name="Anna Lärk Ståhlberg" userId="S::anna.lark.stahlberg@fyrbodal.se::727c9d22-1a5a-406d-9c50-b73aff61eb2e" providerId="AD" clId="Web-{E6AB56E2-AEDA-D7B0-1E0E-8E1F6BDB699A}" dt="2024-06-20T13:49:49.522" v="1979"/>
        <pc:sldMkLst>
          <pc:docMk/>
          <pc:sldMk cId="3991844686" sldId="366"/>
        </pc:sldMkLst>
      </pc:sldChg>
      <pc:sldChg chg="modSp new">
        <pc:chgData name="Anna Lärk Ståhlberg" userId="S::anna.lark.stahlberg@fyrbodal.se::727c9d22-1a5a-406d-9c50-b73aff61eb2e" providerId="AD" clId="Web-{E6AB56E2-AEDA-D7B0-1E0E-8E1F6BDB699A}" dt="2024-06-20T13:51:06.162" v="1986" actId="20577"/>
        <pc:sldMkLst>
          <pc:docMk/>
          <pc:sldMk cId="489540931" sldId="367"/>
        </pc:sldMkLst>
        <pc:spChg chg="mod">
          <ac:chgData name="Anna Lärk Ståhlberg" userId="S::anna.lark.stahlberg@fyrbodal.se::727c9d22-1a5a-406d-9c50-b73aff61eb2e" providerId="AD" clId="Web-{E6AB56E2-AEDA-D7B0-1E0E-8E1F6BDB699A}" dt="2024-06-20T13:51:06.162" v="1986" actId="20577"/>
          <ac:spMkLst>
            <pc:docMk/>
            <pc:sldMk cId="489540931" sldId="367"/>
            <ac:spMk id="2" creationId="{7F328B35-3973-8521-B29D-1F700F115E7C}"/>
          </ac:spMkLst>
        </pc:spChg>
      </pc:sldChg>
    </pc:docChg>
  </pc:docChgLst>
  <pc:docChgLst>
    <pc:chgData name="Malin Zetterman" userId="be679ca6-a425-4426-8a57-d161d400ea52" providerId="ADAL" clId="{640ED3E0-F79A-40D4-BFC2-D7F8815E15E4}"/>
    <pc:docChg chg="undo custSel addSld delSld modSld">
      <pc:chgData name="Malin Zetterman" userId="be679ca6-a425-4426-8a57-d161d400ea52" providerId="ADAL" clId="{640ED3E0-F79A-40D4-BFC2-D7F8815E15E4}" dt="2024-06-20T05:45:19.240" v="254" actId="20577"/>
      <pc:docMkLst>
        <pc:docMk/>
      </pc:docMkLst>
      <pc:sldChg chg="del">
        <pc:chgData name="Malin Zetterman" userId="be679ca6-a425-4426-8a57-d161d400ea52" providerId="ADAL" clId="{640ED3E0-F79A-40D4-BFC2-D7F8815E15E4}" dt="2024-06-20T04:48:26.861" v="221" actId="2696"/>
        <pc:sldMkLst>
          <pc:docMk/>
          <pc:sldMk cId="486664796" sldId="256"/>
        </pc:sldMkLst>
      </pc:sldChg>
      <pc:sldChg chg="del">
        <pc:chgData name="Malin Zetterman" userId="be679ca6-a425-4426-8a57-d161d400ea52" providerId="ADAL" clId="{640ED3E0-F79A-40D4-BFC2-D7F8815E15E4}" dt="2024-06-20T04:48:40.236" v="223" actId="2696"/>
        <pc:sldMkLst>
          <pc:docMk/>
          <pc:sldMk cId="213041390" sldId="287"/>
        </pc:sldMkLst>
      </pc:sldChg>
      <pc:sldChg chg="delSp modSp del mod">
        <pc:chgData name="Malin Zetterman" userId="be679ca6-a425-4426-8a57-d161d400ea52" providerId="ADAL" clId="{640ED3E0-F79A-40D4-BFC2-D7F8815E15E4}" dt="2024-06-20T05:43:25.235" v="243" actId="47"/>
        <pc:sldMkLst>
          <pc:docMk/>
          <pc:sldMk cId="1542212961" sldId="289"/>
        </pc:sldMkLst>
        <pc:spChg chg="mod">
          <ac:chgData name="Malin Zetterman" userId="be679ca6-a425-4426-8a57-d161d400ea52" providerId="ADAL" clId="{640ED3E0-F79A-40D4-BFC2-D7F8815E15E4}" dt="2024-06-19T12:34:57.503" v="12" actId="27636"/>
          <ac:spMkLst>
            <pc:docMk/>
            <pc:sldMk cId="1542212961" sldId="289"/>
            <ac:spMk id="5" creationId="{ED6D455C-6755-450C-9653-4526DE75C8CF}"/>
          </ac:spMkLst>
        </pc:spChg>
        <pc:spChg chg="del">
          <ac:chgData name="Malin Zetterman" userId="be679ca6-a425-4426-8a57-d161d400ea52" providerId="ADAL" clId="{640ED3E0-F79A-40D4-BFC2-D7F8815E15E4}" dt="2024-06-19T13:20:25.659" v="205" actId="478"/>
          <ac:spMkLst>
            <pc:docMk/>
            <pc:sldMk cId="1542212961" sldId="289"/>
            <ac:spMk id="7" creationId="{C0910C47-0C74-4AA1-A934-C2361CCC5CFD}"/>
          </ac:spMkLst>
        </pc:spChg>
        <pc:graphicFrameChg chg="mod modGraphic">
          <ac:chgData name="Malin Zetterman" userId="be679ca6-a425-4426-8a57-d161d400ea52" providerId="ADAL" clId="{640ED3E0-F79A-40D4-BFC2-D7F8815E15E4}" dt="2024-06-19T13:20:19.862" v="204" actId="1076"/>
          <ac:graphicFrameMkLst>
            <pc:docMk/>
            <pc:sldMk cId="1542212961" sldId="289"/>
            <ac:graphicFrameMk id="8" creationId="{E514FA01-ADF8-49CB-84AA-0586947F4B0A}"/>
          </ac:graphicFrameMkLst>
        </pc:graphicFrameChg>
      </pc:sldChg>
      <pc:sldChg chg="del">
        <pc:chgData name="Malin Zetterman" userId="be679ca6-a425-4426-8a57-d161d400ea52" providerId="ADAL" clId="{640ED3E0-F79A-40D4-BFC2-D7F8815E15E4}" dt="2024-06-20T04:48:23.655" v="220" actId="2696"/>
        <pc:sldMkLst>
          <pc:docMk/>
          <pc:sldMk cId="3513291268" sldId="291"/>
        </pc:sldMkLst>
      </pc:sldChg>
      <pc:sldChg chg="del">
        <pc:chgData name="Malin Zetterman" userId="be679ca6-a425-4426-8a57-d161d400ea52" providerId="ADAL" clId="{640ED3E0-F79A-40D4-BFC2-D7F8815E15E4}" dt="2024-06-20T04:48:32.406" v="222" actId="2696"/>
        <pc:sldMkLst>
          <pc:docMk/>
          <pc:sldMk cId="1658588579" sldId="351"/>
        </pc:sldMkLst>
      </pc:sldChg>
      <pc:sldChg chg="del">
        <pc:chgData name="Malin Zetterman" userId="be679ca6-a425-4426-8a57-d161d400ea52" providerId="ADAL" clId="{640ED3E0-F79A-40D4-BFC2-D7F8815E15E4}" dt="2024-06-20T04:48:43.984" v="224" actId="2696"/>
        <pc:sldMkLst>
          <pc:docMk/>
          <pc:sldMk cId="2531881145" sldId="352"/>
        </pc:sldMkLst>
      </pc:sldChg>
      <pc:sldChg chg="addSp delSp modSp new del mod">
        <pc:chgData name="Malin Zetterman" userId="be679ca6-a425-4426-8a57-d161d400ea52" providerId="ADAL" clId="{640ED3E0-F79A-40D4-BFC2-D7F8815E15E4}" dt="2024-06-20T05:43:22.999" v="242" actId="47"/>
        <pc:sldMkLst>
          <pc:docMk/>
          <pc:sldMk cId="1229960319" sldId="353"/>
        </pc:sldMkLst>
        <pc:spChg chg="del">
          <ac:chgData name="Malin Zetterman" userId="be679ca6-a425-4426-8a57-d161d400ea52" providerId="ADAL" clId="{640ED3E0-F79A-40D4-BFC2-D7F8815E15E4}" dt="2024-06-19T13:21:15.655" v="214" actId="478"/>
          <ac:spMkLst>
            <pc:docMk/>
            <pc:sldMk cId="1229960319" sldId="353"/>
            <ac:spMk id="2" creationId="{37D8FAF7-F294-FE7D-0B25-234FAE8DC03C}"/>
          </ac:spMkLst>
        </pc:spChg>
        <pc:spChg chg="mod">
          <ac:chgData name="Malin Zetterman" userId="be679ca6-a425-4426-8a57-d161d400ea52" providerId="ADAL" clId="{640ED3E0-F79A-40D4-BFC2-D7F8815E15E4}" dt="2024-06-19T13:22:07.198" v="219"/>
          <ac:spMkLst>
            <pc:docMk/>
            <pc:sldMk cId="1229960319" sldId="353"/>
            <ac:spMk id="3" creationId="{38B33076-E828-6C9B-BDBD-374312022114}"/>
          </ac:spMkLst>
        </pc:spChg>
        <pc:spChg chg="del mod">
          <ac:chgData name="Malin Zetterman" userId="be679ca6-a425-4426-8a57-d161d400ea52" providerId="ADAL" clId="{640ED3E0-F79A-40D4-BFC2-D7F8815E15E4}" dt="2024-06-19T13:20:50.725" v="210" actId="3680"/>
          <ac:spMkLst>
            <pc:docMk/>
            <pc:sldMk cId="1229960319" sldId="353"/>
            <ac:spMk id="4" creationId="{C5382895-DBC9-02C3-0A00-69C48195F9DE}"/>
          </ac:spMkLst>
        </pc:spChg>
        <pc:graphicFrameChg chg="add mod ord modGraphic">
          <ac:chgData name="Malin Zetterman" userId="be679ca6-a425-4426-8a57-d161d400ea52" providerId="ADAL" clId="{640ED3E0-F79A-40D4-BFC2-D7F8815E15E4}" dt="2024-06-19T13:21:39.392" v="218" actId="1076"/>
          <ac:graphicFrameMkLst>
            <pc:docMk/>
            <pc:sldMk cId="1229960319" sldId="353"/>
            <ac:graphicFrameMk id="5" creationId="{70A65CE4-9A18-058A-8D7D-B33F9605467B}"/>
          </ac:graphicFrameMkLst>
        </pc:graphicFrameChg>
      </pc:sldChg>
      <pc:sldChg chg="addSp delSp modSp new mod">
        <pc:chgData name="Malin Zetterman" userId="be679ca6-a425-4426-8a57-d161d400ea52" providerId="ADAL" clId="{640ED3E0-F79A-40D4-BFC2-D7F8815E15E4}" dt="2024-06-20T04:51:35.815" v="238" actId="14"/>
        <pc:sldMkLst>
          <pc:docMk/>
          <pc:sldMk cId="863258315" sldId="354"/>
        </pc:sldMkLst>
        <pc:spChg chg="del">
          <ac:chgData name="Malin Zetterman" userId="be679ca6-a425-4426-8a57-d161d400ea52" providerId="ADAL" clId="{640ED3E0-F79A-40D4-BFC2-D7F8815E15E4}" dt="2024-06-20T04:49:58.782" v="227" actId="478"/>
          <ac:spMkLst>
            <pc:docMk/>
            <pc:sldMk cId="863258315" sldId="354"/>
            <ac:spMk id="2" creationId="{E08DD59D-6194-0F9F-1E04-B555D169796B}"/>
          </ac:spMkLst>
        </pc:spChg>
        <pc:spChg chg="del">
          <ac:chgData name="Malin Zetterman" userId="be679ca6-a425-4426-8a57-d161d400ea52" providerId="ADAL" clId="{640ED3E0-F79A-40D4-BFC2-D7F8815E15E4}" dt="2024-06-20T04:50:02.996" v="228" actId="478"/>
          <ac:spMkLst>
            <pc:docMk/>
            <pc:sldMk cId="863258315" sldId="354"/>
            <ac:spMk id="3" creationId="{B251BD37-F372-E67F-7BBA-029C0A00EA28}"/>
          </ac:spMkLst>
        </pc:spChg>
        <pc:spChg chg="del">
          <ac:chgData name="Malin Zetterman" userId="be679ca6-a425-4426-8a57-d161d400ea52" providerId="ADAL" clId="{640ED3E0-F79A-40D4-BFC2-D7F8815E15E4}" dt="2024-06-20T04:49:53.949" v="226"/>
          <ac:spMkLst>
            <pc:docMk/>
            <pc:sldMk cId="863258315" sldId="354"/>
            <ac:spMk id="4" creationId="{606AE08C-3B7B-10EF-6AB7-408B4182F74A}"/>
          </ac:spMkLst>
        </pc:spChg>
        <pc:graphicFrameChg chg="add mod modGraphic">
          <ac:chgData name="Malin Zetterman" userId="be679ca6-a425-4426-8a57-d161d400ea52" providerId="ADAL" clId="{640ED3E0-F79A-40D4-BFC2-D7F8815E15E4}" dt="2024-06-20T04:51:35.815" v="238" actId="14"/>
          <ac:graphicFrameMkLst>
            <pc:docMk/>
            <pc:sldMk cId="863258315" sldId="354"/>
            <ac:graphicFrameMk id="5" creationId="{A948C67C-9D65-A880-2AAD-AE9DCBE2277D}"/>
          </ac:graphicFrameMkLst>
        </pc:graphicFrameChg>
      </pc:sldChg>
      <pc:sldChg chg="new del">
        <pc:chgData name="Malin Zetterman" userId="be679ca6-a425-4426-8a57-d161d400ea52" providerId="ADAL" clId="{640ED3E0-F79A-40D4-BFC2-D7F8815E15E4}" dt="2024-06-20T05:43:20.715" v="241" actId="47"/>
        <pc:sldMkLst>
          <pc:docMk/>
          <pc:sldMk cId="1853643290" sldId="355"/>
        </pc:sldMkLst>
      </pc:sldChg>
      <pc:sldChg chg="add modNotesTx">
        <pc:chgData name="Malin Zetterman" userId="be679ca6-a425-4426-8a57-d161d400ea52" providerId="ADAL" clId="{640ED3E0-F79A-40D4-BFC2-D7F8815E15E4}" dt="2024-06-20T05:45:19.240" v="254" actId="20577"/>
        <pc:sldMkLst>
          <pc:docMk/>
          <pc:sldMk cId="1496289920" sldId="356"/>
        </pc:sldMkLst>
      </pc:sldChg>
    </pc:docChg>
  </pc:docChgLst>
  <pc:docChgLst>
    <pc:chgData name="Malin Zetterman" userId="be679ca6-a425-4426-8a57-d161d400ea52" providerId="ADAL" clId="{C4D35743-EB52-4698-AAF1-6344D42699B6}"/>
    <pc:docChg chg="undo custSel addSld delSld modSld sldOrd">
      <pc:chgData name="Malin Zetterman" userId="be679ca6-a425-4426-8a57-d161d400ea52" providerId="ADAL" clId="{C4D35743-EB52-4698-AAF1-6344D42699B6}" dt="2024-06-24T06:58:46.313" v="517" actId="20577"/>
      <pc:docMkLst>
        <pc:docMk/>
      </pc:docMkLst>
      <pc:sldChg chg="del">
        <pc:chgData name="Malin Zetterman" userId="be679ca6-a425-4426-8a57-d161d400ea52" providerId="ADAL" clId="{C4D35743-EB52-4698-AAF1-6344D42699B6}" dt="2024-06-20T13:14:34.607" v="40" actId="47"/>
        <pc:sldMkLst>
          <pc:docMk/>
          <pc:sldMk cId="863258315" sldId="354"/>
        </pc:sldMkLst>
      </pc:sldChg>
      <pc:sldChg chg="modSp del mod">
        <pc:chgData name="Malin Zetterman" userId="be679ca6-a425-4426-8a57-d161d400ea52" providerId="ADAL" clId="{C4D35743-EB52-4698-AAF1-6344D42699B6}" dt="2024-06-20T13:22:00.088" v="143" actId="47"/>
        <pc:sldMkLst>
          <pc:docMk/>
          <pc:sldMk cId="1496289920" sldId="356"/>
        </pc:sldMkLst>
        <pc:spChg chg="mod">
          <ac:chgData name="Malin Zetterman" userId="be679ca6-a425-4426-8a57-d161d400ea52" providerId="ADAL" clId="{C4D35743-EB52-4698-AAF1-6344D42699B6}" dt="2024-06-20T13:15:18.690" v="47" actId="20577"/>
          <ac:spMkLst>
            <pc:docMk/>
            <pc:sldMk cId="1496289920" sldId="356"/>
            <ac:spMk id="5" creationId="{ED6D455C-6755-450C-9653-4526DE75C8CF}"/>
          </ac:spMkLst>
        </pc:spChg>
        <pc:graphicFrameChg chg="modGraphic">
          <ac:chgData name="Malin Zetterman" userId="be679ca6-a425-4426-8a57-d161d400ea52" providerId="ADAL" clId="{C4D35743-EB52-4698-AAF1-6344D42699B6}" dt="2024-06-20T13:11:57.143" v="21" actId="13926"/>
          <ac:graphicFrameMkLst>
            <pc:docMk/>
            <pc:sldMk cId="1496289920" sldId="356"/>
            <ac:graphicFrameMk id="8" creationId="{E514FA01-ADF8-49CB-84AA-0586947F4B0A}"/>
          </ac:graphicFrameMkLst>
        </pc:graphicFrameChg>
      </pc:sldChg>
      <pc:sldChg chg="new">
        <pc:chgData name="Malin Zetterman" userId="be679ca6-a425-4426-8a57-d161d400ea52" providerId="ADAL" clId="{C4D35743-EB52-4698-AAF1-6344D42699B6}" dt="2024-06-20T13:13:03.323" v="22" actId="680"/>
        <pc:sldMkLst>
          <pc:docMk/>
          <pc:sldMk cId="307954165" sldId="357"/>
        </pc:sldMkLst>
      </pc:sldChg>
      <pc:sldChg chg="addSp delSp modSp mod">
        <pc:chgData name="Malin Zetterman" userId="be679ca6-a425-4426-8a57-d161d400ea52" providerId="ADAL" clId="{C4D35743-EB52-4698-AAF1-6344D42699B6}" dt="2024-06-24T06:58:46.313" v="517" actId="20577"/>
        <pc:sldMkLst>
          <pc:docMk/>
          <pc:sldMk cId="307954165" sldId="358"/>
        </pc:sldMkLst>
        <pc:spChg chg="add del">
          <ac:chgData name="Malin Zetterman" userId="be679ca6-a425-4426-8a57-d161d400ea52" providerId="ADAL" clId="{C4D35743-EB52-4698-AAF1-6344D42699B6}" dt="2024-06-20T13:13:48.460" v="32" actId="478"/>
          <ac:spMkLst>
            <pc:docMk/>
            <pc:sldMk cId="307954165" sldId="358"/>
            <ac:spMk id="2" creationId="{AC4BD4C8-D9D1-31B1-655B-665EBBF58021}"/>
          </ac:spMkLst>
        </pc:spChg>
        <pc:spChg chg="add del">
          <ac:chgData name="Malin Zetterman" userId="be679ca6-a425-4426-8a57-d161d400ea52" providerId="ADAL" clId="{C4D35743-EB52-4698-AAF1-6344D42699B6}" dt="2024-06-20T13:13:50.547" v="33" actId="478"/>
          <ac:spMkLst>
            <pc:docMk/>
            <pc:sldMk cId="307954165" sldId="358"/>
            <ac:spMk id="3" creationId="{757D7E4A-776C-E545-FB5E-29D6A58C7048}"/>
          </ac:spMkLst>
        </pc:spChg>
        <pc:spChg chg="del">
          <ac:chgData name="Malin Zetterman" userId="be679ca6-a425-4426-8a57-d161d400ea52" providerId="ADAL" clId="{C4D35743-EB52-4698-AAF1-6344D42699B6}" dt="2024-06-20T13:13:10.388" v="23"/>
          <ac:spMkLst>
            <pc:docMk/>
            <pc:sldMk cId="307954165" sldId="358"/>
            <ac:spMk id="4" creationId="{E4C95D5B-9E79-54EC-3FA2-F5A6519E7147}"/>
          </ac:spMkLst>
        </pc:spChg>
        <pc:spChg chg="add del mod">
          <ac:chgData name="Malin Zetterman" userId="be679ca6-a425-4426-8a57-d161d400ea52" providerId="ADAL" clId="{C4D35743-EB52-4698-AAF1-6344D42699B6}" dt="2024-06-20T13:13:45.391" v="31"/>
          <ac:spMkLst>
            <pc:docMk/>
            <pc:sldMk cId="307954165" sldId="358"/>
            <ac:spMk id="7" creationId="{343D729A-489A-470B-DF8D-7052F4927A01}"/>
          </ac:spMkLst>
        </pc:spChg>
        <pc:graphicFrameChg chg="add del mod modGraphic">
          <ac:chgData name="Malin Zetterman" userId="be679ca6-a425-4426-8a57-d161d400ea52" providerId="ADAL" clId="{C4D35743-EB52-4698-AAF1-6344D42699B6}" dt="2024-06-20T13:13:37.442" v="30" actId="478"/>
          <ac:graphicFrameMkLst>
            <pc:docMk/>
            <pc:sldMk cId="307954165" sldId="358"/>
            <ac:graphicFrameMk id="5" creationId="{3BDE4990-61EE-7E13-1A51-42E7C3F45938}"/>
          </ac:graphicFrameMkLst>
        </pc:graphicFrameChg>
        <pc:graphicFrameChg chg="add mod modGraphic">
          <ac:chgData name="Malin Zetterman" userId="be679ca6-a425-4426-8a57-d161d400ea52" providerId="ADAL" clId="{C4D35743-EB52-4698-AAF1-6344D42699B6}" dt="2024-06-24T06:58:46.313" v="517" actId="20577"/>
          <ac:graphicFrameMkLst>
            <pc:docMk/>
            <pc:sldMk cId="307954165" sldId="358"/>
            <ac:graphicFrameMk id="8" creationId="{450E9D22-4335-7416-9D60-EC456C4D5C8C}"/>
          </ac:graphicFrameMkLst>
        </pc:graphicFrameChg>
      </pc:sldChg>
      <pc:sldChg chg="modSp mod">
        <pc:chgData name="Malin Zetterman" userId="be679ca6-a425-4426-8a57-d161d400ea52" providerId="ADAL" clId="{C4D35743-EB52-4698-AAF1-6344D42699B6}" dt="2024-06-24T05:46:28.311" v="471" actId="20577"/>
        <pc:sldMkLst>
          <pc:docMk/>
          <pc:sldMk cId="2166297966" sldId="359"/>
        </pc:sldMkLst>
        <pc:spChg chg="mod">
          <ac:chgData name="Malin Zetterman" userId="be679ca6-a425-4426-8a57-d161d400ea52" providerId="ADAL" clId="{C4D35743-EB52-4698-AAF1-6344D42699B6}" dt="2024-06-24T05:46:28.311" v="471" actId="20577"/>
          <ac:spMkLst>
            <pc:docMk/>
            <pc:sldMk cId="2166297966" sldId="359"/>
            <ac:spMk id="4" creationId="{BF9165A5-28F1-E66B-8053-4B5A97A6C833}"/>
          </ac:spMkLst>
        </pc:spChg>
      </pc:sldChg>
      <pc:sldChg chg="new del">
        <pc:chgData name="Malin Zetterman" userId="be679ca6-a425-4426-8a57-d161d400ea52" providerId="ADAL" clId="{C4D35743-EB52-4698-AAF1-6344D42699B6}" dt="2024-06-20T13:15:06.264" v="44" actId="47"/>
        <pc:sldMkLst>
          <pc:docMk/>
          <pc:sldMk cId="4015804181" sldId="360"/>
        </pc:sldMkLst>
      </pc:sldChg>
      <pc:sldChg chg="modSp add del mod ord">
        <pc:chgData name="Malin Zetterman" userId="be679ca6-a425-4426-8a57-d161d400ea52" providerId="ADAL" clId="{C4D35743-EB52-4698-AAF1-6344D42699B6}" dt="2024-06-20T13:21:58.286" v="142" actId="47"/>
        <pc:sldMkLst>
          <pc:docMk/>
          <pc:sldMk cId="3875727849" sldId="361"/>
        </pc:sldMkLst>
        <pc:spChg chg="mod">
          <ac:chgData name="Malin Zetterman" userId="be679ca6-a425-4426-8a57-d161d400ea52" providerId="ADAL" clId="{C4D35743-EB52-4698-AAF1-6344D42699B6}" dt="2024-06-20T13:15:26.116" v="50" actId="20577"/>
          <ac:spMkLst>
            <pc:docMk/>
            <pc:sldMk cId="3875727849" sldId="361"/>
            <ac:spMk id="5" creationId="{ED6D455C-6755-450C-9653-4526DE75C8CF}"/>
          </ac:spMkLst>
        </pc:spChg>
        <pc:graphicFrameChg chg="modGraphic">
          <ac:chgData name="Malin Zetterman" userId="be679ca6-a425-4426-8a57-d161d400ea52" providerId="ADAL" clId="{C4D35743-EB52-4698-AAF1-6344D42699B6}" dt="2024-06-20T13:20:23.462" v="90" actId="20577"/>
          <ac:graphicFrameMkLst>
            <pc:docMk/>
            <pc:sldMk cId="3875727849" sldId="361"/>
            <ac:graphicFrameMk id="8" creationId="{E514FA01-ADF8-49CB-84AA-0586947F4B0A}"/>
          </ac:graphicFrameMkLst>
        </pc:graphicFrameChg>
      </pc:sldChg>
      <pc:sldChg chg="delSp modSp add mod ord">
        <pc:chgData name="Malin Zetterman" userId="be679ca6-a425-4426-8a57-d161d400ea52" providerId="ADAL" clId="{C4D35743-EB52-4698-AAF1-6344D42699B6}" dt="2024-06-20T13:40:26.936" v="374" actId="20577"/>
        <pc:sldMkLst>
          <pc:docMk/>
          <pc:sldMk cId="1755191011" sldId="362"/>
        </pc:sldMkLst>
        <pc:spChg chg="mod">
          <ac:chgData name="Malin Zetterman" userId="be679ca6-a425-4426-8a57-d161d400ea52" providerId="ADAL" clId="{C4D35743-EB52-4698-AAF1-6344D42699B6}" dt="2024-06-20T13:22:48.214" v="153" actId="20577"/>
          <ac:spMkLst>
            <pc:docMk/>
            <pc:sldMk cId="1755191011" sldId="362"/>
            <ac:spMk id="5" creationId="{ED6D455C-6755-450C-9653-4526DE75C8CF}"/>
          </ac:spMkLst>
        </pc:spChg>
        <pc:spChg chg="del">
          <ac:chgData name="Malin Zetterman" userId="be679ca6-a425-4426-8a57-d161d400ea52" providerId="ADAL" clId="{C4D35743-EB52-4698-AAF1-6344D42699B6}" dt="2024-06-20T13:39:14.269" v="366" actId="478"/>
          <ac:spMkLst>
            <pc:docMk/>
            <pc:sldMk cId="1755191011" sldId="362"/>
            <ac:spMk id="7" creationId="{C0910C47-0C74-4AA1-A934-C2361CCC5CFD}"/>
          </ac:spMkLst>
        </pc:spChg>
        <pc:graphicFrameChg chg="mod modGraphic">
          <ac:chgData name="Malin Zetterman" userId="be679ca6-a425-4426-8a57-d161d400ea52" providerId="ADAL" clId="{C4D35743-EB52-4698-AAF1-6344D42699B6}" dt="2024-06-20T13:40:26.936" v="374" actId="20577"/>
          <ac:graphicFrameMkLst>
            <pc:docMk/>
            <pc:sldMk cId="1755191011" sldId="362"/>
            <ac:graphicFrameMk id="8" creationId="{E514FA01-ADF8-49CB-84AA-0586947F4B0A}"/>
          </ac:graphicFrameMkLst>
        </pc:graphicFrameChg>
      </pc:sldChg>
      <pc:sldChg chg="addSp delSp modSp new mod">
        <pc:chgData name="Malin Zetterman" userId="be679ca6-a425-4426-8a57-d161d400ea52" providerId="ADAL" clId="{C4D35743-EB52-4698-AAF1-6344D42699B6}" dt="2024-06-24T05:53:37.297" v="484" actId="14734"/>
        <pc:sldMkLst>
          <pc:docMk/>
          <pc:sldMk cId="2812566726" sldId="365"/>
        </pc:sldMkLst>
        <pc:spChg chg="mod">
          <ac:chgData name="Malin Zetterman" userId="be679ca6-a425-4426-8a57-d161d400ea52" providerId="ADAL" clId="{C4D35743-EB52-4698-AAF1-6344D42699B6}" dt="2024-06-20T13:48:19.641" v="413" actId="20577"/>
          <ac:spMkLst>
            <pc:docMk/>
            <pc:sldMk cId="2812566726" sldId="365"/>
            <ac:spMk id="2" creationId="{685F986C-E8DA-23AD-9764-92233921EB8B}"/>
          </ac:spMkLst>
        </pc:spChg>
        <pc:spChg chg="del">
          <ac:chgData name="Malin Zetterman" userId="be679ca6-a425-4426-8a57-d161d400ea52" providerId="ADAL" clId="{C4D35743-EB52-4698-AAF1-6344D42699B6}" dt="2024-06-20T13:48:29.208" v="414" actId="478"/>
          <ac:spMkLst>
            <pc:docMk/>
            <pc:sldMk cId="2812566726" sldId="365"/>
            <ac:spMk id="3" creationId="{82D24E9F-2288-BB62-2C17-36DBEBFDAEBB}"/>
          </ac:spMkLst>
        </pc:spChg>
        <pc:spChg chg="add del">
          <ac:chgData name="Malin Zetterman" userId="be679ca6-a425-4426-8a57-d161d400ea52" providerId="ADAL" clId="{C4D35743-EB52-4698-AAF1-6344D42699B6}" dt="2024-06-20T13:46:01.970" v="378"/>
          <ac:spMkLst>
            <pc:docMk/>
            <pc:sldMk cId="2812566726" sldId="365"/>
            <ac:spMk id="4" creationId="{76186E6A-6C52-5144-38D1-CEBBD45750B6}"/>
          </ac:spMkLst>
        </pc:spChg>
        <pc:graphicFrameChg chg="add mod">
          <ac:chgData name="Malin Zetterman" userId="be679ca6-a425-4426-8a57-d161d400ea52" providerId="ADAL" clId="{C4D35743-EB52-4698-AAF1-6344D42699B6}" dt="2024-06-20T13:45:56.071" v="377"/>
          <ac:graphicFrameMkLst>
            <pc:docMk/>
            <pc:sldMk cId="2812566726" sldId="365"/>
            <ac:graphicFrameMk id="5" creationId="{3698CA89-6D73-0516-5E4C-E4580799BC2F}"/>
          </ac:graphicFrameMkLst>
        </pc:graphicFrameChg>
        <pc:graphicFrameChg chg="add mod modGraphic">
          <ac:chgData name="Malin Zetterman" userId="be679ca6-a425-4426-8a57-d161d400ea52" providerId="ADAL" clId="{C4D35743-EB52-4698-AAF1-6344D42699B6}" dt="2024-06-24T05:52:42.134" v="474" actId="14100"/>
          <ac:graphicFrameMkLst>
            <pc:docMk/>
            <pc:sldMk cId="2812566726" sldId="365"/>
            <ac:graphicFrameMk id="6" creationId="{5A58E3FF-FE5E-3DCC-188F-F68097D0C75C}"/>
          </ac:graphicFrameMkLst>
        </pc:graphicFrameChg>
        <pc:graphicFrameChg chg="add mod modGraphic">
          <ac:chgData name="Malin Zetterman" userId="be679ca6-a425-4426-8a57-d161d400ea52" providerId="ADAL" clId="{C4D35743-EB52-4698-AAF1-6344D42699B6}" dt="2024-06-24T05:53:37.297" v="484" actId="14734"/>
          <ac:graphicFrameMkLst>
            <pc:docMk/>
            <pc:sldMk cId="2812566726" sldId="365"/>
            <ac:graphicFrameMk id="7" creationId="{E6F9B0E6-1927-0341-ADB1-F36BC6780AB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3797751D-E402-AB4F-B03F-C1F5777F73CF}" type="datetimeFigureOut">
              <a:rPr lang="en-US" smtClean="0"/>
              <a:t>7/4/2024</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3723A583-F6AA-D64F-B008-BCA972160470}" type="slidenum">
              <a:rPr lang="en-US" smtClean="0"/>
              <a:t>‹#›</a:t>
            </a:fld>
            <a:endParaRPr lang="en-US"/>
          </a:p>
        </p:txBody>
      </p:sp>
    </p:spTree>
    <p:extLst>
      <p:ext uri="{BB962C8B-B14F-4D97-AF65-F5344CB8AC3E}">
        <p14:creationId xmlns:p14="http://schemas.microsoft.com/office/powerpoint/2010/main" val="810910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723A583-F6AA-D64F-B008-BCA972160470}" type="slidenum">
              <a:rPr lang="en-US" smtClean="0"/>
              <a:t>1</a:t>
            </a:fld>
            <a:endParaRPr lang="en-US"/>
          </a:p>
        </p:txBody>
      </p:sp>
    </p:spTree>
    <p:extLst>
      <p:ext uri="{BB962C8B-B14F-4D97-AF65-F5344CB8AC3E}">
        <p14:creationId xmlns:p14="http://schemas.microsoft.com/office/powerpoint/2010/main" val="3518086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723A583-F6AA-D64F-B008-BCA972160470}" type="slidenum">
              <a:rPr lang="en-US" smtClean="0"/>
              <a:t>2</a:t>
            </a:fld>
            <a:endParaRPr lang="en-US"/>
          </a:p>
        </p:txBody>
      </p:sp>
    </p:spTree>
    <p:extLst>
      <p:ext uri="{BB962C8B-B14F-4D97-AF65-F5344CB8AC3E}">
        <p14:creationId xmlns:p14="http://schemas.microsoft.com/office/powerpoint/2010/main" val="659512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sv-SE" dirty="0"/>
          </a:p>
        </p:txBody>
      </p:sp>
      <p:sp>
        <p:nvSpPr>
          <p:cNvPr id="4" name="Platshållare för bildnummer 3"/>
          <p:cNvSpPr>
            <a:spLocks noGrp="1"/>
          </p:cNvSpPr>
          <p:nvPr>
            <p:ph type="sldNum" sz="quarter" idx="10"/>
          </p:nvPr>
        </p:nvSpPr>
        <p:spPr/>
        <p:txBody>
          <a:bodyPr/>
          <a:lstStyle/>
          <a:p>
            <a:fld id="{3723A583-F6AA-D64F-B008-BCA972160470}" type="slidenum">
              <a:rPr lang="en-US" smtClean="0"/>
              <a:t>3</a:t>
            </a:fld>
            <a:endParaRPr lang="en-US"/>
          </a:p>
        </p:txBody>
      </p:sp>
    </p:spTree>
    <p:extLst>
      <p:ext uri="{BB962C8B-B14F-4D97-AF65-F5344CB8AC3E}">
        <p14:creationId xmlns:p14="http://schemas.microsoft.com/office/powerpoint/2010/main" val="2897734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723A583-F6AA-D64F-B008-BCA972160470}" type="slidenum">
              <a:rPr lang="en-US" smtClean="0"/>
              <a:t>4</a:t>
            </a:fld>
            <a:endParaRPr lang="en-US"/>
          </a:p>
        </p:txBody>
      </p:sp>
    </p:spTree>
    <p:extLst>
      <p:ext uri="{BB962C8B-B14F-4D97-AF65-F5344CB8AC3E}">
        <p14:creationId xmlns:p14="http://schemas.microsoft.com/office/powerpoint/2010/main" val="2640461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723A583-F6AA-D64F-B008-BCA972160470}" type="slidenum">
              <a:rPr lang="en-US" smtClean="0"/>
              <a:t>5</a:t>
            </a:fld>
            <a:endParaRPr lang="en-US"/>
          </a:p>
        </p:txBody>
      </p:sp>
    </p:spTree>
    <p:extLst>
      <p:ext uri="{BB962C8B-B14F-4D97-AF65-F5344CB8AC3E}">
        <p14:creationId xmlns:p14="http://schemas.microsoft.com/office/powerpoint/2010/main" val="2271235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723A583-F6AA-D64F-B008-BCA972160470}" type="slidenum">
              <a:rPr lang="en-US" smtClean="0"/>
              <a:t>6</a:t>
            </a:fld>
            <a:endParaRPr lang="en-US"/>
          </a:p>
        </p:txBody>
      </p:sp>
    </p:spTree>
    <p:extLst>
      <p:ext uri="{BB962C8B-B14F-4D97-AF65-F5344CB8AC3E}">
        <p14:creationId xmlns:p14="http://schemas.microsoft.com/office/powerpoint/2010/main" val="689225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723A583-F6AA-D64F-B008-BCA972160470}" type="slidenum">
              <a:rPr lang="en-US" smtClean="0"/>
              <a:t>7</a:t>
            </a:fld>
            <a:endParaRPr lang="en-US"/>
          </a:p>
        </p:txBody>
      </p:sp>
    </p:spTree>
    <p:extLst>
      <p:ext uri="{BB962C8B-B14F-4D97-AF65-F5344CB8AC3E}">
        <p14:creationId xmlns:p14="http://schemas.microsoft.com/office/powerpoint/2010/main" val="559302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723A583-F6AA-D64F-B008-BCA972160470}" type="slidenum">
              <a:rPr lang="en-US" smtClean="0"/>
              <a:t>8</a:t>
            </a:fld>
            <a:endParaRPr lang="en-US"/>
          </a:p>
        </p:txBody>
      </p:sp>
    </p:spTree>
    <p:extLst>
      <p:ext uri="{BB962C8B-B14F-4D97-AF65-F5344CB8AC3E}">
        <p14:creationId xmlns:p14="http://schemas.microsoft.com/office/powerpoint/2010/main" val="2764832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723A583-F6AA-D64F-B008-BCA972160470}" type="slidenum">
              <a:rPr lang="en-US" smtClean="0"/>
              <a:t>9</a:t>
            </a:fld>
            <a:endParaRPr lang="en-US"/>
          </a:p>
        </p:txBody>
      </p:sp>
    </p:spTree>
    <p:extLst>
      <p:ext uri="{BB962C8B-B14F-4D97-AF65-F5344CB8AC3E}">
        <p14:creationId xmlns:p14="http://schemas.microsoft.com/office/powerpoint/2010/main" val="38867370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9" name="Title 8"/>
          <p:cNvSpPr>
            <a:spLocks noGrp="1"/>
          </p:cNvSpPr>
          <p:nvPr>
            <p:ph type="title"/>
          </p:nvPr>
        </p:nvSpPr>
        <p:spPr>
          <a:xfrm>
            <a:off x="2553600" y="1753200"/>
            <a:ext cx="7084800" cy="3351600"/>
          </a:xfrm>
          <a:solidFill>
            <a:srgbClr val="2B5E83">
              <a:alpha val="94902"/>
            </a:srgbClr>
          </a:solidFill>
        </p:spPr>
        <p:txBody>
          <a:bodyPr anchor="ctr">
            <a:normAutofit/>
          </a:bodyPr>
          <a:lstStyle>
            <a:lvl1pPr algn="ctr">
              <a:defRPr sz="4000" b="1" i="0">
                <a:solidFill>
                  <a:schemeClr val="bg1"/>
                </a:solidFill>
                <a:latin typeface="Helvetica" charset="0"/>
                <a:ea typeface="Helvetica" charset="0"/>
                <a:cs typeface="Helvetica"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3BDFC02A-32E3-7643-B44D-05EE859B39CF}" type="datetime1">
              <a:rPr lang="en-US" smtClean="0"/>
              <a:t>7/4/2024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0850400" y="6300000"/>
            <a:ext cx="1076400" cy="3636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defRPr sz="100">
                <a:solidFill>
                  <a:schemeClr val="bg1"/>
                </a:solidFill>
              </a:defRPr>
            </a:lvl1pPr>
          </a:lstStyle>
          <a:p>
            <a:fld id="{E608E88B-1C1A-904E-9521-49E8A3DEDF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skärmsbild (färgad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7999"/>
          </a:xfrm>
        </p:spPr>
        <p:txBody>
          <a:bodyPr/>
          <a:lstStyle/>
          <a:p>
            <a:endParaRPr lang="en-US" dirty="0"/>
          </a:p>
        </p:txBody>
      </p:sp>
      <p:sp>
        <p:nvSpPr>
          <p:cNvPr id="12" name="Date Placeholder 11"/>
          <p:cNvSpPr>
            <a:spLocks noGrp="1"/>
          </p:cNvSpPr>
          <p:nvPr>
            <p:ph type="dt" sz="half" idx="11"/>
          </p:nvPr>
        </p:nvSpPr>
        <p:spPr/>
        <p:txBody>
          <a:bodyPr/>
          <a:lstStyle/>
          <a:p>
            <a:fld id="{78A8F7A8-6765-7041-AE20-83CCB3B6EB95}"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skärmsbild med rubrik (vi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9" name="Title 8"/>
          <p:cNvSpPr>
            <a:spLocks noGrp="1"/>
          </p:cNvSpPr>
          <p:nvPr>
            <p:ph type="title"/>
          </p:nvPr>
        </p:nvSpPr>
        <p:spPr>
          <a:xfrm>
            <a:off x="593400" y="854725"/>
            <a:ext cx="11033548" cy="5025570"/>
          </a:xfrm>
        </p:spPr>
        <p:txBody>
          <a:bodyPr anchor="ctr">
            <a:normAutofit/>
          </a:bodyPr>
          <a:lstStyle>
            <a:lvl1pPr algn="ctr">
              <a:defRPr sz="5700" b="1" i="0">
                <a:solidFill>
                  <a:schemeClr val="bg1"/>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98B1718C-8191-4F49-92DB-4C26A9794289}"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skärmsbild, rubrik, underrubrik (vi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3" name="Subtitle 2"/>
          <p:cNvSpPr>
            <a:spLocks noGrp="1"/>
          </p:cNvSpPr>
          <p:nvPr>
            <p:ph type="subTitle" idx="1" hasCustomPrompt="1"/>
          </p:nvPr>
        </p:nvSpPr>
        <p:spPr>
          <a:xfrm>
            <a:off x="267001" y="6407778"/>
            <a:ext cx="7121376" cy="260277"/>
          </a:xfrm>
        </p:spPr>
        <p:txBody>
          <a:bodyPr>
            <a:noAutofit/>
          </a:bodyPr>
          <a:lstStyle>
            <a:lvl1pPr marL="0" indent="0" algn="l">
              <a:buNone/>
              <a:defRPr sz="1500">
                <a:solidFill>
                  <a:schemeClr val="bg1"/>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11033548" cy="5046672"/>
          </a:xfrm>
        </p:spPr>
        <p:txBody>
          <a:bodyPr anchor="t">
            <a:normAutofit/>
          </a:bodyPr>
          <a:lstStyle>
            <a:lvl1pPr algn="ctr">
              <a:defRPr sz="4000" b="1" i="0">
                <a:solidFill>
                  <a:schemeClr val="bg1"/>
                </a:solidFill>
                <a:latin typeface="Helvetica" charset="0"/>
                <a:ea typeface="Helvetica" charset="0"/>
                <a:cs typeface="Helvetica" charset="0"/>
              </a:defRPr>
            </a:lvl1pPr>
          </a:lstStyle>
          <a:p>
            <a:r>
              <a:rPr lang="en-US"/>
              <a:t>Click to edit Master title style</a:t>
            </a:r>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extLst>
    <p:ext uri="{DCECCB84-F9BA-43D5-87BE-67443E8EF086}">
      <p15:sldGuideLst xmlns:p15="http://schemas.microsoft.com/office/powerpoint/2012/main">
        <p15:guide id="1" orient="horz" pos="420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lskärmsbild, rubrik, underrubrik (färgad)">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3" name="Subtitle 2"/>
          <p:cNvSpPr>
            <a:spLocks noGrp="1"/>
          </p:cNvSpPr>
          <p:nvPr>
            <p:ph type="subTitle" idx="1" hasCustomPrompt="1"/>
          </p:nvPr>
        </p:nvSpPr>
        <p:spPr>
          <a:xfrm>
            <a:off x="267001" y="6407778"/>
            <a:ext cx="7121376" cy="260277"/>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11033548" cy="5046672"/>
          </a:xfrm>
        </p:spPr>
        <p:txBody>
          <a:bodyPr anchor="t">
            <a:normAutofit/>
          </a:bodyPr>
          <a:lstStyle>
            <a:lvl1pPr algn="ctr">
              <a:defRPr sz="4000" b="1" i="0">
                <a:solidFill>
                  <a:srgbClr val="2B5E83"/>
                </a:solidFill>
                <a:latin typeface="Helvetica" charset="0"/>
                <a:ea typeface="Helvetica" charset="0"/>
                <a:cs typeface="Helvetica" charset="0"/>
              </a:defRPr>
            </a:lvl1pPr>
          </a:lstStyle>
          <a:p>
            <a:r>
              <a:rPr lang="en-US"/>
              <a:t>Click to edit Master title style</a:t>
            </a:r>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extLst>
    <p:ext uri="{DCECCB84-F9BA-43D5-87BE-67443E8EF086}">
      <p15:sldGuideLst xmlns:p15="http://schemas.microsoft.com/office/powerpoint/2012/main">
        <p15:guide id="1" orient="horz" pos="420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skärmsbild, underrubrik (vi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3" name="Subtitle 2"/>
          <p:cNvSpPr>
            <a:spLocks noGrp="1"/>
          </p:cNvSpPr>
          <p:nvPr>
            <p:ph type="subTitle" idx="1" hasCustomPrompt="1"/>
          </p:nvPr>
        </p:nvSpPr>
        <p:spPr>
          <a:xfrm>
            <a:off x="267001" y="6407778"/>
            <a:ext cx="7121376" cy="260277"/>
          </a:xfrm>
        </p:spPr>
        <p:txBody>
          <a:bodyPr>
            <a:noAutofit/>
          </a:bodyPr>
          <a:lstStyle>
            <a:lvl1pPr marL="0" indent="0" algn="l">
              <a:buNone/>
              <a:defRPr sz="1500">
                <a:solidFill>
                  <a:schemeClr val="bg1"/>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extLst>
    <p:ext uri="{DCECCB84-F9BA-43D5-87BE-67443E8EF086}">
      <p15:sldGuideLst xmlns:p15="http://schemas.microsoft.com/office/powerpoint/2012/main">
        <p15:guide id="1" orient="horz" pos="42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lskärmsbild (färgad)">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9" name="Title 8"/>
          <p:cNvSpPr>
            <a:spLocks noGrp="1"/>
          </p:cNvSpPr>
          <p:nvPr>
            <p:ph type="title"/>
          </p:nvPr>
        </p:nvSpPr>
        <p:spPr>
          <a:xfrm>
            <a:off x="593400" y="854725"/>
            <a:ext cx="11033548" cy="5025570"/>
          </a:xfrm>
        </p:spPr>
        <p:txBody>
          <a:bodyPr anchor="t">
            <a:normAutofit/>
          </a:bodyPr>
          <a:lstStyle>
            <a:lvl1pPr algn="ctr">
              <a:defRPr sz="4000" b="1" i="0">
                <a:solidFill>
                  <a:srgbClr val="2B5E83"/>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A52040E5-7E7F-5749-A7D4-1690698F46D8}"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skärmsbild med rubrik och innehåll (färgad tex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9" name="Title 8"/>
          <p:cNvSpPr>
            <a:spLocks noGrp="1"/>
          </p:cNvSpPr>
          <p:nvPr>
            <p:ph type="title"/>
          </p:nvPr>
        </p:nvSpPr>
        <p:spPr>
          <a:xfrm>
            <a:off x="755181" y="854725"/>
            <a:ext cx="5793332" cy="1241361"/>
          </a:xfrm>
        </p:spPr>
        <p:txBody>
          <a:bodyPr anchor="t">
            <a:normAutofit/>
          </a:bodyPr>
          <a:lstStyle>
            <a:lvl1pPr>
              <a:defRPr sz="4000" b="1" i="0">
                <a:solidFill>
                  <a:srgbClr val="2B5E83"/>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E59C93DB-D999-F942-BA15-B9DB7EAD3503}"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
        <p:nvSpPr>
          <p:cNvPr id="4" name="Content Placeholder 3"/>
          <p:cNvSpPr>
            <a:spLocks noGrp="1"/>
          </p:cNvSpPr>
          <p:nvPr>
            <p:ph sz="quarter" idx="14"/>
          </p:nvPr>
        </p:nvSpPr>
        <p:spPr>
          <a:xfrm>
            <a:off x="921434" y="2817166"/>
            <a:ext cx="7231966" cy="3348388"/>
          </a:xfrm>
        </p:spPr>
        <p:txBody>
          <a:bodyPr/>
          <a:lstStyle>
            <a:lvl1pPr>
              <a:defRPr sz="2500">
                <a:solidFill>
                  <a:srgbClr val="111111"/>
                </a:solidFill>
                <a:latin typeface="Helvetica" charset="0"/>
                <a:ea typeface="Helvetica" charset="0"/>
                <a:cs typeface="Helvetica" charset="0"/>
              </a:defRPr>
            </a:lvl1pPr>
            <a:lvl2pPr>
              <a:defRPr sz="2300">
                <a:solidFill>
                  <a:srgbClr val="111111"/>
                </a:solidFill>
                <a:latin typeface="Helvetica" charset="0"/>
                <a:ea typeface="Helvetica" charset="0"/>
                <a:cs typeface="Helvetica" charset="0"/>
              </a:defRPr>
            </a:lvl2pPr>
            <a:lvl3pPr>
              <a:defRPr sz="2100">
                <a:solidFill>
                  <a:srgbClr val="111111"/>
                </a:solidFill>
                <a:latin typeface="Helvetica" charset="0"/>
                <a:ea typeface="Helvetica" charset="0"/>
                <a:cs typeface="Helvetica" charset="0"/>
              </a:defRPr>
            </a:lvl3pPr>
            <a:lvl4pPr>
              <a:defRPr>
                <a:solidFill>
                  <a:srgbClr val="111111"/>
                </a:solidFill>
                <a:latin typeface="Helvetica" charset="0"/>
                <a:ea typeface="Helvetica" charset="0"/>
                <a:cs typeface="Helvetica" charset="0"/>
              </a:defRPr>
            </a:lvl4pPr>
            <a:lvl5pPr>
              <a:defRPr>
                <a:solidFill>
                  <a:srgbClr val="111111"/>
                </a:solidFill>
                <a:latin typeface="Helvetica" charset="0"/>
                <a:ea typeface="Helvetica" charset="0"/>
                <a:cs typeface="Helvetica"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skärmsbild med rubrik och innehåll (vit tex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9" name="Title 8"/>
          <p:cNvSpPr>
            <a:spLocks noGrp="1"/>
          </p:cNvSpPr>
          <p:nvPr>
            <p:ph type="title"/>
          </p:nvPr>
        </p:nvSpPr>
        <p:spPr>
          <a:xfrm>
            <a:off x="755181" y="854725"/>
            <a:ext cx="4121620" cy="1241361"/>
          </a:xfrm>
        </p:spPr>
        <p:txBody>
          <a:bodyPr anchor="t">
            <a:normAutofit/>
          </a:bodyPr>
          <a:lstStyle>
            <a:lvl1pPr>
              <a:defRPr sz="4000" b="1" i="0">
                <a:solidFill>
                  <a:schemeClr val="bg1"/>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29363C99-0B9A-2541-ADA2-93D885A7907F}"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
        <p:nvSpPr>
          <p:cNvPr id="4" name="Content Placeholder 3"/>
          <p:cNvSpPr>
            <a:spLocks noGrp="1"/>
          </p:cNvSpPr>
          <p:nvPr>
            <p:ph sz="quarter" idx="14"/>
          </p:nvPr>
        </p:nvSpPr>
        <p:spPr>
          <a:xfrm>
            <a:off x="921434" y="2817166"/>
            <a:ext cx="6393766" cy="3348388"/>
          </a:xfrm>
        </p:spPr>
        <p:txBody>
          <a:bodyPr/>
          <a:lstStyle>
            <a:lvl1pPr>
              <a:defRPr sz="2500">
                <a:solidFill>
                  <a:schemeClr val="bg1"/>
                </a:solidFill>
                <a:latin typeface="Helvetica" charset="0"/>
                <a:ea typeface="Helvetica" charset="0"/>
                <a:cs typeface="Helvetica" charset="0"/>
              </a:defRPr>
            </a:lvl1pPr>
            <a:lvl2pPr>
              <a:defRPr sz="2300">
                <a:solidFill>
                  <a:schemeClr val="bg1"/>
                </a:solidFill>
                <a:latin typeface="Helvetica" charset="0"/>
                <a:ea typeface="Helvetica" charset="0"/>
                <a:cs typeface="Helvetica" charset="0"/>
              </a:defRPr>
            </a:lvl2pPr>
            <a:lvl3pPr>
              <a:defRPr sz="2100">
                <a:solidFill>
                  <a:schemeClr val="bg1"/>
                </a:solidFill>
                <a:latin typeface="Helvetica" charset="0"/>
                <a:ea typeface="Helvetica" charset="0"/>
                <a:cs typeface="Helvetica" charset="0"/>
              </a:defRPr>
            </a:lvl3pPr>
            <a:lvl4pPr>
              <a:defRPr>
                <a:solidFill>
                  <a:schemeClr val="bg1"/>
                </a:solidFill>
                <a:latin typeface="Helvetica" charset="0"/>
                <a:ea typeface="Helvetica" charset="0"/>
                <a:cs typeface="Helvetica" charset="0"/>
              </a:defRPr>
            </a:lvl4pPr>
            <a:lvl5pPr>
              <a:defRPr>
                <a:solidFill>
                  <a:schemeClr val="bg1"/>
                </a:solidFill>
                <a:latin typeface="Helvetica" charset="0"/>
                <a:ea typeface="Helvetica" charset="0"/>
                <a:cs typeface="Helvetica" charset="0"/>
              </a:defRPr>
            </a:lvl5pPr>
          </a:lstStyle>
          <a:p>
            <a:pPr lvl="0"/>
            <a:r>
              <a:rPr lang="en-US" dirty="0"/>
              <a:t>Click to edit Master text styles</a:t>
            </a:r>
          </a:p>
          <a:p>
            <a:pPr lvl="1"/>
            <a:r>
              <a:rPr lang="en-US"/>
              <a:t>Second level</a:t>
            </a:r>
            <a:endParaRPr lang="en-US" dirty="0"/>
          </a:p>
          <a:p>
            <a:pPr lvl="2"/>
            <a:r>
              <a:rPr lang="en-US" dirty="0"/>
              <a:t>Third level</a:t>
            </a:r>
          </a:p>
          <a:p>
            <a:pPr lvl="3"/>
            <a:r>
              <a:rPr lang="en-US" dirty="0"/>
              <a:t>Fourth level</a:t>
            </a:r>
          </a:p>
          <a:p>
            <a:pPr lvl="4"/>
            <a:r>
              <a:rPr lang="en-US" dirty="0"/>
              <a:t>Fifth level</a:t>
            </a:r>
          </a:p>
        </p:txBody>
      </p:sp>
    </p:spTree>
  </p:cSld>
  <p:clrMapOvr>
    <a:masterClrMapping/>
  </p:clrMapOvr>
  <p:extLst>
    <p:ext uri="{DCECCB84-F9BA-43D5-87BE-67443E8EF086}">
      <p15:sldGuideLst xmlns:p15="http://schemas.microsoft.com/office/powerpoint/2012/main">
        <p15:guide id="1" pos="1536" userDrawn="1">
          <p15:clr>
            <a:srgbClr val="FBAE40"/>
          </p15:clr>
        </p15:guide>
        <p15:guide id="2" pos="3072" userDrawn="1">
          <p15:clr>
            <a:srgbClr val="FBAE40"/>
          </p15:clr>
        </p15:guide>
        <p15:guide id="3" pos="4608" userDrawn="1">
          <p15:clr>
            <a:srgbClr val="FBAE40"/>
          </p15:clr>
        </p15:guide>
        <p15:guide id="4" pos="6144"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skärmsbild, rubrik vänster (färgad)">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9" name="Title 8"/>
          <p:cNvSpPr>
            <a:spLocks noGrp="1"/>
          </p:cNvSpPr>
          <p:nvPr>
            <p:ph type="title"/>
          </p:nvPr>
        </p:nvSpPr>
        <p:spPr>
          <a:xfrm>
            <a:off x="593400" y="854725"/>
            <a:ext cx="4907068" cy="5025570"/>
          </a:xfrm>
        </p:spPr>
        <p:txBody>
          <a:bodyPr anchor="ctr">
            <a:normAutofit/>
          </a:bodyPr>
          <a:lstStyle>
            <a:lvl1pPr algn="ctr">
              <a:defRPr sz="5500" b="1" i="0">
                <a:solidFill>
                  <a:srgbClr val="2B5E83"/>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FD473612-5238-0F4E-A0A1-FA80172DAD2C}"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skärmsbild, rubrik vänster (vi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9" name="Title 8"/>
          <p:cNvSpPr>
            <a:spLocks noGrp="1"/>
          </p:cNvSpPr>
          <p:nvPr>
            <p:ph type="title"/>
          </p:nvPr>
        </p:nvSpPr>
        <p:spPr>
          <a:xfrm>
            <a:off x="593400" y="854725"/>
            <a:ext cx="4907068" cy="5025570"/>
          </a:xfrm>
        </p:spPr>
        <p:txBody>
          <a:bodyPr anchor="ctr">
            <a:normAutofit/>
          </a:bodyPr>
          <a:lstStyle>
            <a:lvl1pPr algn="ctr">
              <a:defRPr sz="5500" b="1" i="0">
                <a:solidFill>
                  <a:schemeClr val="bg1"/>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FD473612-5238-0F4E-A0A1-FA80172DAD2C}"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extLst>
    <p:ext uri="{DCECCB84-F9BA-43D5-87BE-67443E8EF086}">
      <p15:sldGuideLst xmlns:p15="http://schemas.microsoft.com/office/powerpoint/2012/main">
        <p15:guide id="1" pos="384" userDrawn="1">
          <p15:clr>
            <a:srgbClr val="FBAE40"/>
          </p15:clr>
        </p15:guide>
        <p15:guide id="2" pos="345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underrubrik, innehåll, fast bakgr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1597" y="833928"/>
            <a:ext cx="6593603" cy="1215801"/>
          </a:xfrm>
        </p:spPr>
        <p:txBody>
          <a:bodyPr anchor="t">
            <a:normAutofit/>
          </a:bodyPr>
          <a:lstStyle>
            <a:lvl1pPr algn="l">
              <a:defRPr sz="4000" b="1" i="0">
                <a:solidFill>
                  <a:srgbClr val="2B5E83"/>
                </a:solidFill>
                <a:latin typeface="Helvetica" charset="0"/>
                <a:ea typeface="Helvetica" charset="0"/>
                <a:cs typeface="Helvetica" charset="0"/>
              </a:defRPr>
            </a:lvl1pPr>
          </a:lstStyle>
          <a:p>
            <a:r>
              <a:rPr lang="en-US" dirty="0"/>
              <a:t>Click to edit Master title style</a:t>
            </a:r>
          </a:p>
        </p:txBody>
      </p:sp>
      <p:sp>
        <p:nvSpPr>
          <p:cNvPr id="3" name="Subtitle 2"/>
          <p:cNvSpPr>
            <a:spLocks noGrp="1"/>
          </p:cNvSpPr>
          <p:nvPr>
            <p:ph type="subTitle" idx="1" hasCustomPrompt="1"/>
          </p:nvPr>
        </p:nvSpPr>
        <p:spPr>
          <a:xfrm>
            <a:off x="721597" y="300376"/>
            <a:ext cx="6593603" cy="264219"/>
          </a:xfrm>
        </p:spPr>
        <p:txBody>
          <a:bodyPr>
            <a:noAutofit/>
          </a:bodyPr>
          <a:lstStyle>
            <a:lvl1pPr marL="0" indent="0" algn="l">
              <a:buNone/>
              <a:defRPr sz="1500">
                <a:solidFill>
                  <a:srgbClr val="888888"/>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5" name="Content Placeholder 14"/>
          <p:cNvSpPr>
            <a:spLocks noGrp="1"/>
          </p:cNvSpPr>
          <p:nvPr>
            <p:ph sz="quarter" idx="17"/>
          </p:nvPr>
        </p:nvSpPr>
        <p:spPr>
          <a:xfrm>
            <a:off x="721597" y="2555666"/>
            <a:ext cx="6593603" cy="3360738"/>
          </a:xfrm>
        </p:spPr>
        <p:txBody>
          <a:bodyPr/>
          <a:lstStyle>
            <a:lvl1pPr>
              <a:defRPr sz="2000">
                <a:latin typeface="Helvetica" charset="0"/>
                <a:ea typeface="Helvetica" charset="0"/>
                <a:cs typeface="Helvetica" charset="0"/>
              </a:defRPr>
            </a:lvl1pPr>
            <a:lvl2pPr>
              <a:defRPr sz="1800">
                <a:latin typeface="Helvetica" charset="0"/>
                <a:ea typeface="Helvetica" charset="0"/>
                <a:cs typeface="Helvetica" charset="0"/>
              </a:defRPr>
            </a:lvl2pPr>
            <a:lvl3pPr>
              <a:defRPr sz="1600">
                <a:latin typeface="Helvetica" charset="0"/>
                <a:ea typeface="Helvetica" charset="0"/>
                <a:cs typeface="Helvetica" charset="0"/>
              </a:defRPr>
            </a:lvl3pPr>
            <a:lvl4pPr>
              <a:defRPr sz="1400">
                <a:latin typeface="Helvetica" charset="0"/>
                <a:ea typeface="Helvetica" charset="0"/>
                <a:cs typeface="Helvetica" charset="0"/>
              </a:defRPr>
            </a:lvl4pPr>
            <a:lvl5pPr>
              <a:defRPr sz="1200">
                <a:latin typeface="Helvetica" charset="0"/>
                <a:ea typeface="Helvetica" charset="0"/>
                <a:cs typeface="Helvetica"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2590" y="6288563"/>
            <a:ext cx="1099652" cy="393098"/>
          </a:xfrm>
          <a:prstGeom prst="rect">
            <a:avLst/>
          </a:prstGeom>
        </p:spPr>
      </p:pic>
    </p:spTree>
    <p:extLst>
      <p:ext uri="{BB962C8B-B14F-4D97-AF65-F5344CB8AC3E}">
        <p14:creationId xmlns:p14="http://schemas.microsoft.com/office/powerpoint/2010/main" val="14880487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536" userDrawn="1">
          <p15:clr>
            <a:srgbClr val="FBAE40"/>
          </p15:clr>
        </p15:guide>
        <p15:guide id="3" pos="3072" userDrawn="1">
          <p15:clr>
            <a:srgbClr val="FBAE40"/>
          </p15:clr>
        </p15:guide>
        <p15:guide id="4" pos="4608" userDrawn="1">
          <p15:clr>
            <a:srgbClr val="FBAE40"/>
          </p15:clr>
        </p15:guide>
        <p15:guide id="5" pos="6144"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underrubrik vänster (färgad)">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3" name="Subtitle 2"/>
          <p:cNvSpPr>
            <a:spLocks noGrp="1"/>
          </p:cNvSpPr>
          <p:nvPr>
            <p:ph type="subTitle" idx="1" hasCustomPrompt="1"/>
          </p:nvPr>
        </p:nvSpPr>
        <p:spPr>
          <a:xfrm>
            <a:off x="267001" y="6407778"/>
            <a:ext cx="7121376" cy="260277"/>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4893000" cy="5046672"/>
          </a:xfrm>
        </p:spPr>
        <p:txBody>
          <a:bodyPr anchor="ctr">
            <a:normAutofit/>
          </a:bodyPr>
          <a:lstStyle>
            <a:lvl1pPr algn="ctr">
              <a:defRPr sz="4000" b="1" i="0">
                <a:solidFill>
                  <a:srgbClr val="2B5E83"/>
                </a:solidFill>
                <a:latin typeface="Helvetica" charset="0"/>
                <a:ea typeface="Helvetica" charset="0"/>
                <a:cs typeface="Helvetica" charset="0"/>
              </a:defRPr>
            </a:lvl1pPr>
          </a:lstStyle>
          <a:p>
            <a:r>
              <a:rPr lang="en-US"/>
              <a:t>Click to edit Master title style</a:t>
            </a:r>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extLst>
    <p:ext uri="{DCECCB84-F9BA-43D5-87BE-67443E8EF086}">
      <p15:sldGuideLst xmlns:p15="http://schemas.microsoft.com/office/powerpoint/2012/main">
        <p15:guide id="1" orient="horz" pos="4200">
          <p15:clr>
            <a:srgbClr val="FBAE40"/>
          </p15:clr>
        </p15:guide>
        <p15:guide id="2" pos="384" userDrawn="1">
          <p15:clr>
            <a:srgbClr val="FBAE40"/>
          </p15:clr>
        </p15:guide>
        <p15:guide id="3" pos="3456"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underrubrik vänster (vit)">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3" name="Subtitle 2"/>
          <p:cNvSpPr>
            <a:spLocks noGrp="1"/>
          </p:cNvSpPr>
          <p:nvPr>
            <p:ph type="subTitle" idx="1" hasCustomPrompt="1"/>
          </p:nvPr>
        </p:nvSpPr>
        <p:spPr>
          <a:xfrm>
            <a:off x="267001" y="6407778"/>
            <a:ext cx="7121376" cy="260277"/>
          </a:xfrm>
        </p:spPr>
        <p:txBody>
          <a:bodyPr>
            <a:noAutofit/>
          </a:bodyPr>
          <a:lstStyle>
            <a:lvl1pPr marL="0" indent="0" algn="l">
              <a:buNone/>
              <a:defRPr sz="1500">
                <a:solidFill>
                  <a:schemeClr val="bg1"/>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4893000" cy="5046672"/>
          </a:xfrm>
        </p:spPr>
        <p:txBody>
          <a:bodyPr anchor="ctr">
            <a:normAutofit/>
          </a:bodyPr>
          <a:lstStyle>
            <a:lvl1pPr algn="ctr">
              <a:defRPr sz="4000" b="1" i="0">
                <a:solidFill>
                  <a:schemeClr val="bg1"/>
                </a:solidFill>
                <a:latin typeface="Helvetica" charset="0"/>
                <a:ea typeface="Helvetica" charset="0"/>
                <a:cs typeface="Helvetica" charset="0"/>
              </a:defRPr>
            </a:lvl1pPr>
          </a:lstStyle>
          <a:p>
            <a:r>
              <a:rPr lang="en-US"/>
              <a:t>Click to edit Master title style</a:t>
            </a:r>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extLst>
    <p:ext uri="{DCECCB84-F9BA-43D5-87BE-67443E8EF086}">
      <p15:sldGuideLst xmlns:p15="http://schemas.microsoft.com/office/powerpoint/2012/main">
        <p15:guide id="1" orient="horz" pos="4200">
          <p15:clr>
            <a:srgbClr val="FBAE40"/>
          </p15:clr>
        </p15:guide>
        <p15:guide id="2" pos="384">
          <p15:clr>
            <a:srgbClr val="FBAE40"/>
          </p15:clr>
        </p15:guide>
        <p15:guide id="3" pos="345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3 runda bilder (vit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759654" y="854725"/>
            <a:ext cx="10663311" cy="594247"/>
          </a:xfrm>
        </p:spPr>
        <p:txBody>
          <a:bodyPr anchor="ctr">
            <a:normAutofit/>
          </a:bodyPr>
          <a:lstStyle>
            <a:lvl1pPr algn="ctr">
              <a:defRPr sz="4000" b="1" i="0">
                <a:solidFill>
                  <a:schemeClr val="bg1"/>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29678424-F0BC-EA4A-82DE-29AB25EE816C}"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3" name="Picture Placeholder 2"/>
          <p:cNvSpPr>
            <a:spLocks noGrp="1"/>
          </p:cNvSpPr>
          <p:nvPr>
            <p:ph type="pic" sz="quarter" idx="13"/>
          </p:nvPr>
        </p:nvSpPr>
        <p:spPr>
          <a:xfrm>
            <a:off x="759655" y="2166425"/>
            <a:ext cx="3474720" cy="3460652"/>
          </a:xfrm>
          <a:prstGeom prst="ellipse">
            <a:avLst/>
          </a:prstGeom>
        </p:spPr>
        <p:txBody>
          <a:bodyPr anchor="ctr" anchorCtr="1">
            <a:normAutofit/>
          </a:bodyPr>
          <a:lstStyle>
            <a:lvl1pPr>
              <a:defRPr sz="2500" b="1" i="0">
                <a:solidFill>
                  <a:schemeClr val="bg1"/>
                </a:solidFill>
                <a:latin typeface="Helvetica" charset="0"/>
                <a:ea typeface="Helvetica" charset="0"/>
                <a:cs typeface="Helvetica" charset="0"/>
              </a:defRPr>
            </a:lvl1pPr>
          </a:lstStyle>
          <a:p>
            <a:endParaRPr lang="en-US"/>
          </a:p>
        </p:txBody>
      </p:sp>
      <p:sp>
        <p:nvSpPr>
          <p:cNvPr id="11" name="Picture Placeholder 2"/>
          <p:cNvSpPr>
            <a:spLocks noGrp="1"/>
          </p:cNvSpPr>
          <p:nvPr>
            <p:ph type="pic" sz="quarter" idx="14"/>
          </p:nvPr>
        </p:nvSpPr>
        <p:spPr>
          <a:xfrm>
            <a:off x="4353949" y="2166425"/>
            <a:ext cx="3474720" cy="3460652"/>
          </a:xfrm>
          <a:prstGeom prst="ellipse">
            <a:avLst/>
          </a:prstGeom>
        </p:spPr>
        <p:txBody>
          <a:bodyPr anchor="ctr" anchorCtr="1">
            <a:normAutofit/>
          </a:bodyPr>
          <a:lstStyle>
            <a:lvl1pPr>
              <a:defRPr sz="2500" b="1" i="0">
                <a:solidFill>
                  <a:schemeClr val="bg1"/>
                </a:solidFill>
                <a:latin typeface="Helvetica" charset="0"/>
                <a:ea typeface="Helvetica" charset="0"/>
                <a:cs typeface="Helvetica" charset="0"/>
              </a:defRPr>
            </a:lvl1pPr>
          </a:lstStyle>
          <a:p>
            <a:endParaRPr lang="en-US"/>
          </a:p>
        </p:txBody>
      </p:sp>
      <p:sp>
        <p:nvSpPr>
          <p:cNvPr id="15" name="Picture Placeholder 2"/>
          <p:cNvSpPr>
            <a:spLocks noGrp="1"/>
          </p:cNvSpPr>
          <p:nvPr>
            <p:ph type="pic" sz="quarter" idx="15"/>
          </p:nvPr>
        </p:nvSpPr>
        <p:spPr>
          <a:xfrm>
            <a:off x="7948245" y="2166425"/>
            <a:ext cx="3474720" cy="3460652"/>
          </a:xfrm>
          <a:prstGeom prst="ellipse">
            <a:avLst/>
          </a:prstGeom>
        </p:spPr>
        <p:txBody>
          <a:bodyPr anchor="ctr" anchorCtr="1">
            <a:normAutofit/>
          </a:bodyPr>
          <a:lstStyle>
            <a:lvl1pPr>
              <a:defRPr sz="2500" b="1" i="0">
                <a:solidFill>
                  <a:schemeClr val="bg1"/>
                </a:solidFill>
                <a:latin typeface="Helvetica" charset="0"/>
                <a:ea typeface="Helvetica" charset="0"/>
                <a:cs typeface="Helvetica" charset="0"/>
              </a:defRPr>
            </a:lvl1pPr>
          </a:lstStyle>
          <a:p>
            <a:endParaRPr lang="en-US"/>
          </a:p>
        </p:txBody>
      </p:sp>
      <p:sp>
        <p:nvSpPr>
          <p:cNvPr id="6" name="Text Placeholder 5"/>
          <p:cNvSpPr>
            <a:spLocks noGrp="1"/>
          </p:cNvSpPr>
          <p:nvPr>
            <p:ph type="body" sz="quarter" idx="16"/>
          </p:nvPr>
        </p:nvSpPr>
        <p:spPr>
          <a:xfrm>
            <a:off x="759654" y="2166425"/>
            <a:ext cx="3474718" cy="3460652"/>
          </a:xfrm>
        </p:spPr>
        <p:txBody>
          <a:bodyPr anchor="ctr">
            <a:noAutofit/>
          </a:bodyPr>
          <a:lstStyle>
            <a:lvl1pPr marL="0" indent="0" algn="ctr">
              <a:buNone/>
              <a:defRPr sz="2500" b="1">
                <a:solidFill>
                  <a:schemeClr val="bg1"/>
                </a:solidFill>
                <a:latin typeface="Helvetica" charset="0"/>
                <a:ea typeface="Helvetica" charset="0"/>
                <a:cs typeface="Helvetica" charset="0"/>
              </a:defRPr>
            </a:lvl1pPr>
            <a:lvl2pPr marL="457200" indent="0" algn="ctr">
              <a:buNone/>
              <a:defRPr sz="2500" b="1">
                <a:solidFill>
                  <a:schemeClr val="bg1"/>
                </a:solidFill>
                <a:latin typeface="Helvetica" charset="0"/>
                <a:ea typeface="Helvetica" charset="0"/>
                <a:cs typeface="Helvetica" charset="0"/>
              </a:defRPr>
            </a:lvl2pPr>
            <a:lvl3pPr marL="914400" indent="0" algn="ctr">
              <a:buNone/>
              <a:defRPr sz="2500" b="1">
                <a:solidFill>
                  <a:schemeClr val="bg1"/>
                </a:solidFill>
                <a:latin typeface="Helvetica" charset="0"/>
                <a:ea typeface="Helvetica" charset="0"/>
                <a:cs typeface="Helvetica" charset="0"/>
              </a:defRPr>
            </a:lvl3pPr>
            <a:lvl4pPr marL="1371600" indent="0" algn="ctr">
              <a:buNone/>
              <a:defRPr sz="2500" b="1">
                <a:solidFill>
                  <a:schemeClr val="bg1"/>
                </a:solidFill>
                <a:latin typeface="Helvetica" charset="0"/>
                <a:ea typeface="Helvetica" charset="0"/>
                <a:cs typeface="Helvetica" charset="0"/>
              </a:defRPr>
            </a:lvl4pPr>
            <a:lvl5pPr marL="1828800" indent="0" algn="ctr">
              <a:buNone/>
              <a:defRPr sz="2500" b="1">
                <a:solidFill>
                  <a:schemeClr val="bg1"/>
                </a:solidFill>
                <a:latin typeface="Helvetica" charset="0"/>
                <a:ea typeface="Helvetica" charset="0"/>
                <a:cs typeface="Helvetica" charset="0"/>
              </a:defRPr>
            </a:lvl5pPr>
          </a:lstStyle>
          <a:p>
            <a:pPr lvl="0"/>
            <a:r>
              <a:rPr lang="en-US" dirty="0"/>
              <a:t>Click to edit Master text styles</a:t>
            </a:r>
          </a:p>
        </p:txBody>
      </p:sp>
      <p:sp>
        <p:nvSpPr>
          <p:cNvPr id="16" name="Text Placeholder 5"/>
          <p:cNvSpPr>
            <a:spLocks noGrp="1"/>
          </p:cNvSpPr>
          <p:nvPr>
            <p:ph type="body" sz="quarter" idx="17"/>
          </p:nvPr>
        </p:nvSpPr>
        <p:spPr>
          <a:xfrm>
            <a:off x="4353946" y="2178245"/>
            <a:ext cx="3474718" cy="3460652"/>
          </a:xfrm>
        </p:spPr>
        <p:txBody>
          <a:bodyPr anchor="ctr">
            <a:noAutofit/>
          </a:bodyPr>
          <a:lstStyle>
            <a:lvl1pPr marL="0" indent="0" algn="ctr">
              <a:buNone/>
              <a:defRPr sz="2500" b="1">
                <a:solidFill>
                  <a:schemeClr val="bg1"/>
                </a:solidFill>
                <a:latin typeface="Helvetica" charset="0"/>
                <a:ea typeface="Helvetica" charset="0"/>
                <a:cs typeface="Helvetica" charset="0"/>
              </a:defRPr>
            </a:lvl1pPr>
            <a:lvl2pPr marL="457200" indent="0" algn="ctr">
              <a:buNone/>
              <a:defRPr sz="2500" b="1">
                <a:solidFill>
                  <a:schemeClr val="bg1"/>
                </a:solidFill>
                <a:latin typeface="Helvetica" charset="0"/>
                <a:ea typeface="Helvetica" charset="0"/>
                <a:cs typeface="Helvetica" charset="0"/>
              </a:defRPr>
            </a:lvl2pPr>
            <a:lvl3pPr marL="914400" indent="0" algn="ctr">
              <a:buNone/>
              <a:defRPr sz="2500" b="1">
                <a:solidFill>
                  <a:schemeClr val="bg1"/>
                </a:solidFill>
                <a:latin typeface="Helvetica" charset="0"/>
                <a:ea typeface="Helvetica" charset="0"/>
                <a:cs typeface="Helvetica" charset="0"/>
              </a:defRPr>
            </a:lvl3pPr>
            <a:lvl4pPr marL="1371600" indent="0" algn="ctr">
              <a:buNone/>
              <a:defRPr sz="2500" b="1">
                <a:solidFill>
                  <a:schemeClr val="bg1"/>
                </a:solidFill>
                <a:latin typeface="Helvetica" charset="0"/>
                <a:ea typeface="Helvetica" charset="0"/>
                <a:cs typeface="Helvetica" charset="0"/>
              </a:defRPr>
            </a:lvl4pPr>
            <a:lvl5pPr marL="1828800" indent="0" algn="ctr">
              <a:buNone/>
              <a:defRPr sz="2500" b="1">
                <a:solidFill>
                  <a:schemeClr val="bg1"/>
                </a:solidFill>
                <a:latin typeface="Helvetica" charset="0"/>
                <a:ea typeface="Helvetica" charset="0"/>
                <a:cs typeface="Helvetica" charset="0"/>
              </a:defRPr>
            </a:lvl5pPr>
          </a:lstStyle>
          <a:p>
            <a:pPr lvl="0"/>
            <a:r>
              <a:rPr lang="en-US" dirty="0"/>
              <a:t>Click to edit Master </a:t>
            </a:r>
            <a:r>
              <a:rPr lang="en-US"/>
              <a:t>text styles</a:t>
            </a:r>
            <a:endParaRPr lang="en-US" dirty="0"/>
          </a:p>
        </p:txBody>
      </p:sp>
      <p:sp>
        <p:nvSpPr>
          <p:cNvPr id="17" name="Text Placeholder 5"/>
          <p:cNvSpPr>
            <a:spLocks noGrp="1"/>
          </p:cNvSpPr>
          <p:nvPr>
            <p:ph type="body" sz="quarter" idx="18"/>
          </p:nvPr>
        </p:nvSpPr>
        <p:spPr>
          <a:xfrm>
            <a:off x="7948235" y="2178245"/>
            <a:ext cx="3474718" cy="3460652"/>
          </a:xfrm>
        </p:spPr>
        <p:txBody>
          <a:bodyPr anchor="ctr">
            <a:noAutofit/>
          </a:bodyPr>
          <a:lstStyle>
            <a:lvl1pPr marL="0" indent="0" algn="ctr">
              <a:buNone/>
              <a:defRPr sz="2500" b="1">
                <a:solidFill>
                  <a:schemeClr val="bg1"/>
                </a:solidFill>
                <a:latin typeface="Helvetica" charset="0"/>
                <a:ea typeface="Helvetica" charset="0"/>
                <a:cs typeface="Helvetica" charset="0"/>
              </a:defRPr>
            </a:lvl1pPr>
            <a:lvl2pPr marL="457200" indent="0" algn="ctr">
              <a:buNone/>
              <a:defRPr sz="2500" b="1">
                <a:solidFill>
                  <a:schemeClr val="bg1"/>
                </a:solidFill>
                <a:latin typeface="Helvetica" charset="0"/>
                <a:ea typeface="Helvetica" charset="0"/>
                <a:cs typeface="Helvetica" charset="0"/>
              </a:defRPr>
            </a:lvl2pPr>
            <a:lvl3pPr marL="914400" indent="0" algn="ctr">
              <a:buNone/>
              <a:defRPr sz="2500" b="1">
                <a:solidFill>
                  <a:schemeClr val="bg1"/>
                </a:solidFill>
                <a:latin typeface="Helvetica" charset="0"/>
                <a:ea typeface="Helvetica" charset="0"/>
                <a:cs typeface="Helvetica" charset="0"/>
              </a:defRPr>
            </a:lvl3pPr>
            <a:lvl4pPr marL="1371600" indent="0" algn="ctr">
              <a:buNone/>
              <a:defRPr sz="2500" b="1">
                <a:solidFill>
                  <a:schemeClr val="bg1"/>
                </a:solidFill>
                <a:latin typeface="Helvetica" charset="0"/>
                <a:ea typeface="Helvetica" charset="0"/>
                <a:cs typeface="Helvetica" charset="0"/>
              </a:defRPr>
            </a:lvl4pPr>
            <a:lvl5pPr marL="1828800" indent="0" algn="ctr">
              <a:buNone/>
              <a:defRPr sz="2500" b="1">
                <a:solidFill>
                  <a:schemeClr val="bg1"/>
                </a:solidFill>
                <a:latin typeface="Helvetica" charset="0"/>
                <a:ea typeface="Helvetica" charset="0"/>
                <a:cs typeface="Helvetica" charset="0"/>
              </a:defRPr>
            </a:lvl5pPr>
          </a:lstStyle>
          <a:p>
            <a:pPr lvl="0"/>
            <a:r>
              <a:rPr lang="en-US" dirty="0"/>
              <a:t>Click to edit Master </a:t>
            </a:r>
            <a:r>
              <a:rPr lang="en-US"/>
              <a:t>text styles</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ubrik, bakgrund (vit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759654" y="854725"/>
            <a:ext cx="10663311" cy="594247"/>
          </a:xfrm>
        </p:spPr>
        <p:txBody>
          <a:bodyPr anchor="ctr">
            <a:normAutofit/>
          </a:bodyPr>
          <a:lstStyle>
            <a:lvl1pPr algn="ctr">
              <a:defRPr sz="4000" b="1" i="0">
                <a:solidFill>
                  <a:schemeClr val="bg1"/>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29678424-F0BC-EA4A-82DE-29AB25EE816C}"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ld höger (vit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5580063" y="0"/>
            <a:ext cx="6611937" cy="6858000"/>
          </a:xfrm>
        </p:spPr>
        <p:txBody>
          <a:bodyPr/>
          <a:lstStyle/>
          <a:p>
            <a:endParaRPr lang="en-US" dirty="0"/>
          </a:p>
        </p:txBody>
      </p:sp>
      <p:sp>
        <p:nvSpPr>
          <p:cNvPr id="3" name="Subtitle 2"/>
          <p:cNvSpPr>
            <a:spLocks noGrp="1"/>
          </p:cNvSpPr>
          <p:nvPr>
            <p:ph type="subTitle" idx="1" hasCustomPrompt="1"/>
          </p:nvPr>
        </p:nvSpPr>
        <p:spPr>
          <a:xfrm>
            <a:off x="224797" y="6353002"/>
            <a:ext cx="7121376" cy="264219"/>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399" y="854725"/>
            <a:ext cx="4499105" cy="5294075"/>
          </a:xfrm>
        </p:spPr>
        <p:txBody>
          <a:bodyPr anchor="t">
            <a:normAutofit/>
          </a:bodyPr>
          <a:lstStyle>
            <a:lvl1pPr>
              <a:defRPr sz="3500" b="1" i="0">
                <a:solidFill>
                  <a:srgbClr val="2B5E83"/>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085E0810-E263-DB40-801A-7EE49EC13EEB}"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höger med innehåll (färgad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5580063" y="0"/>
            <a:ext cx="6611937" cy="6858000"/>
          </a:xfrm>
        </p:spPr>
        <p:txBody>
          <a:bodyPr/>
          <a:lstStyle/>
          <a:p>
            <a:endParaRPr lang="en-US" dirty="0"/>
          </a:p>
        </p:txBody>
      </p:sp>
      <p:sp>
        <p:nvSpPr>
          <p:cNvPr id="3" name="Subtitle 2"/>
          <p:cNvSpPr>
            <a:spLocks noGrp="1"/>
          </p:cNvSpPr>
          <p:nvPr>
            <p:ph type="subTitle" idx="1" hasCustomPrompt="1"/>
          </p:nvPr>
        </p:nvSpPr>
        <p:spPr>
          <a:xfrm>
            <a:off x="224797" y="6353002"/>
            <a:ext cx="7121376" cy="264219"/>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4499104" cy="1076989"/>
          </a:xfrm>
        </p:spPr>
        <p:txBody>
          <a:bodyPr anchor="t">
            <a:normAutofit/>
          </a:bodyPr>
          <a:lstStyle>
            <a:lvl1pPr>
              <a:defRPr sz="3500" b="1" i="0">
                <a:solidFill>
                  <a:srgbClr val="2B5E83"/>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BAC2EAE9-872A-4641-8A21-847AA38C9279}"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
        <p:nvSpPr>
          <p:cNvPr id="8" name="Content Placeholder 3"/>
          <p:cNvSpPr>
            <a:spLocks noGrp="1"/>
          </p:cNvSpPr>
          <p:nvPr>
            <p:ph sz="quarter" idx="14"/>
          </p:nvPr>
        </p:nvSpPr>
        <p:spPr>
          <a:xfrm>
            <a:off x="593399" y="2035968"/>
            <a:ext cx="4499105" cy="4106069"/>
          </a:xfrm>
        </p:spPr>
        <p:txBody>
          <a:bodyPr/>
          <a:lstStyle>
            <a:lvl1pPr>
              <a:defRPr sz="2000" b="0" i="0">
                <a:latin typeface="Helvetica" charset="0"/>
                <a:ea typeface="Helvetica" charset="0"/>
                <a:cs typeface="Helvetica" charset="0"/>
              </a:defRPr>
            </a:lvl1pPr>
            <a:lvl2pPr>
              <a:defRPr sz="1800" b="0" i="0">
                <a:latin typeface="Helvetica" charset="0"/>
                <a:ea typeface="Helvetica" charset="0"/>
                <a:cs typeface="Helvetica" charset="0"/>
              </a:defRPr>
            </a:lvl2pPr>
            <a:lvl3pPr>
              <a:defRPr sz="1600" b="0" i="0">
                <a:latin typeface="Helvetica" charset="0"/>
                <a:ea typeface="Helvetica" charset="0"/>
                <a:cs typeface="Helvetica" charset="0"/>
              </a:defRPr>
            </a:lvl3pPr>
            <a:lvl4pPr>
              <a:defRPr sz="1400" b="0" i="0">
                <a:latin typeface="Helvetica" charset="0"/>
                <a:ea typeface="Helvetica" charset="0"/>
                <a:cs typeface="Helvetica" charset="0"/>
              </a:defRPr>
            </a:lvl4pPr>
            <a:lvl5pPr>
              <a:defRPr sz="1400" b="0" i="0">
                <a:latin typeface="Helvetica" charset="0"/>
                <a:ea typeface="Helvetica" charset="0"/>
                <a:cs typeface="Helvetica"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höger med innehåll (vit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5580063" y="0"/>
            <a:ext cx="6611937" cy="6858000"/>
          </a:xfrm>
        </p:spPr>
        <p:txBody>
          <a:bodyPr/>
          <a:lstStyle/>
          <a:p>
            <a:endParaRPr lang="en-US" dirty="0"/>
          </a:p>
        </p:txBody>
      </p:sp>
      <p:sp>
        <p:nvSpPr>
          <p:cNvPr id="3" name="Subtitle 2"/>
          <p:cNvSpPr>
            <a:spLocks noGrp="1"/>
          </p:cNvSpPr>
          <p:nvPr>
            <p:ph type="subTitle" idx="1" hasCustomPrompt="1"/>
          </p:nvPr>
        </p:nvSpPr>
        <p:spPr>
          <a:xfrm>
            <a:off x="224797" y="6353002"/>
            <a:ext cx="7121376" cy="264219"/>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399" y="854726"/>
            <a:ext cx="4499105" cy="1073466"/>
          </a:xfrm>
        </p:spPr>
        <p:txBody>
          <a:bodyPr anchor="t">
            <a:normAutofit/>
          </a:bodyPr>
          <a:lstStyle>
            <a:lvl1pPr>
              <a:defRPr sz="3500" b="1" i="0">
                <a:solidFill>
                  <a:srgbClr val="2B5E83"/>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085E0810-E263-DB40-801A-7EE49EC13EEB}"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4" name="Content Placeholder 3"/>
          <p:cNvSpPr>
            <a:spLocks noGrp="1"/>
          </p:cNvSpPr>
          <p:nvPr>
            <p:ph sz="quarter" idx="14"/>
          </p:nvPr>
        </p:nvSpPr>
        <p:spPr>
          <a:xfrm>
            <a:off x="593399" y="2078038"/>
            <a:ext cx="4499105" cy="4064000"/>
          </a:xfrm>
        </p:spPr>
        <p:txBody>
          <a:bodyPr/>
          <a:lstStyle>
            <a:lvl1pPr>
              <a:defRPr sz="2000" b="0" i="0">
                <a:latin typeface="Helvetica" charset="0"/>
                <a:ea typeface="Helvetica" charset="0"/>
                <a:cs typeface="Helvetica" charset="0"/>
              </a:defRPr>
            </a:lvl1pPr>
            <a:lvl2pPr>
              <a:defRPr sz="1800" b="0" i="0">
                <a:latin typeface="Helvetica" charset="0"/>
                <a:ea typeface="Helvetica" charset="0"/>
                <a:cs typeface="Helvetica" charset="0"/>
              </a:defRPr>
            </a:lvl2pPr>
            <a:lvl3pPr>
              <a:defRPr sz="1600" b="0" i="0">
                <a:latin typeface="Helvetica" charset="0"/>
                <a:ea typeface="Helvetica" charset="0"/>
                <a:cs typeface="Helvetica" charset="0"/>
              </a:defRPr>
            </a:lvl3pPr>
            <a:lvl4pPr>
              <a:defRPr sz="1400" b="0" i="0">
                <a:latin typeface="Helvetica" charset="0"/>
                <a:ea typeface="Helvetica" charset="0"/>
                <a:cs typeface="Helvetica" charset="0"/>
              </a:defRPr>
            </a:lvl4pPr>
            <a:lvl5pPr>
              <a:defRPr sz="1400" b="0" i="0">
                <a:latin typeface="Helvetica" charset="0"/>
                <a:ea typeface="Helvetica" charset="0"/>
                <a:cs typeface="Helvetica"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ild höger (färgad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5580063" y="0"/>
            <a:ext cx="6611937" cy="6858000"/>
          </a:xfrm>
        </p:spPr>
        <p:txBody>
          <a:bodyPr/>
          <a:lstStyle/>
          <a:p>
            <a:endParaRPr lang="en-US" dirty="0"/>
          </a:p>
        </p:txBody>
      </p:sp>
      <p:sp>
        <p:nvSpPr>
          <p:cNvPr id="3" name="Subtitle 2"/>
          <p:cNvSpPr>
            <a:spLocks noGrp="1"/>
          </p:cNvSpPr>
          <p:nvPr>
            <p:ph type="subTitle" idx="1" hasCustomPrompt="1"/>
          </p:nvPr>
        </p:nvSpPr>
        <p:spPr>
          <a:xfrm>
            <a:off x="224797" y="6353002"/>
            <a:ext cx="7121376" cy="264219"/>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4036200" cy="5294075"/>
          </a:xfrm>
        </p:spPr>
        <p:txBody>
          <a:bodyPr anchor="t">
            <a:normAutofit/>
          </a:bodyPr>
          <a:lstStyle>
            <a:lvl1pPr>
              <a:defRPr sz="3500" b="1" i="0">
                <a:solidFill>
                  <a:srgbClr val="2B5E83"/>
                </a:solidFill>
                <a:latin typeface="Helvetica" charset="0"/>
                <a:ea typeface="Helvetica" charset="0"/>
                <a:cs typeface="Helvetica" charset="0"/>
              </a:defRPr>
            </a:lvl1pPr>
          </a:lstStyle>
          <a:p>
            <a:r>
              <a:rPr lang="en-US" dirty="0"/>
              <a:t>Click to edit Master title style</a:t>
            </a:r>
          </a:p>
        </p:txBody>
      </p:sp>
      <p:sp>
        <p:nvSpPr>
          <p:cNvPr id="12" name="Date Placeholder 11"/>
          <p:cNvSpPr>
            <a:spLocks noGrp="1"/>
          </p:cNvSpPr>
          <p:nvPr>
            <p:ph type="dt" sz="half" idx="11"/>
          </p:nvPr>
        </p:nvSpPr>
        <p:spPr/>
        <p:txBody>
          <a:bodyPr/>
          <a:lstStyle/>
          <a:p>
            <a:fld id="{BAC2EAE9-872A-4641-8A21-847AA38C9279}"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liggande bild (färgad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1772530"/>
            <a:ext cx="12192000" cy="5085470"/>
          </a:xfrm>
        </p:spPr>
        <p:txBody>
          <a:bodyPr/>
          <a:lstStyle/>
          <a:p>
            <a:endParaRPr lang="en-US" dirty="0"/>
          </a:p>
        </p:txBody>
      </p:sp>
      <p:sp>
        <p:nvSpPr>
          <p:cNvPr id="3" name="Subtitle 2"/>
          <p:cNvSpPr>
            <a:spLocks noGrp="1"/>
          </p:cNvSpPr>
          <p:nvPr>
            <p:ph type="subTitle" idx="1" hasCustomPrompt="1"/>
          </p:nvPr>
        </p:nvSpPr>
        <p:spPr>
          <a:xfrm>
            <a:off x="267001" y="239126"/>
            <a:ext cx="7121376" cy="260277"/>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11033548" cy="917805"/>
          </a:xfrm>
        </p:spPr>
        <p:txBody>
          <a:bodyPr anchor="t">
            <a:normAutofit/>
          </a:bodyPr>
          <a:lstStyle>
            <a:lvl1pPr algn="ctr">
              <a:defRPr sz="4000" b="1" i="0">
                <a:solidFill>
                  <a:srgbClr val="2B5E83"/>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C9E1C6DB-063B-BC4E-B5C7-D82DD0BDF845}"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liggande bild (vit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1772530"/>
            <a:ext cx="12192000" cy="5085470"/>
          </a:xfrm>
        </p:spPr>
        <p:txBody>
          <a:bodyPr/>
          <a:lstStyle/>
          <a:p>
            <a:endParaRPr lang="en-US" dirty="0"/>
          </a:p>
        </p:txBody>
      </p:sp>
      <p:sp>
        <p:nvSpPr>
          <p:cNvPr id="3" name="Subtitle 2"/>
          <p:cNvSpPr>
            <a:spLocks noGrp="1"/>
          </p:cNvSpPr>
          <p:nvPr>
            <p:ph type="subTitle" idx="1" hasCustomPrompt="1"/>
          </p:nvPr>
        </p:nvSpPr>
        <p:spPr>
          <a:xfrm>
            <a:off x="267001" y="239126"/>
            <a:ext cx="7121376" cy="260277"/>
          </a:xfrm>
        </p:spPr>
        <p:txBody>
          <a:bodyPr>
            <a:noAutofit/>
          </a:bodyPr>
          <a:lstStyle>
            <a:lvl1pPr marL="0" indent="0" algn="l">
              <a:buNone/>
              <a:defRPr sz="1500">
                <a:solidFill>
                  <a:srgbClr val="2B5E83"/>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Title 8"/>
          <p:cNvSpPr>
            <a:spLocks noGrp="1"/>
          </p:cNvSpPr>
          <p:nvPr>
            <p:ph type="title"/>
          </p:nvPr>
        </p:nvSpPr>
        <p:spPr>
          <a:xfrm>
            <a:off x="593400" y="854725"/>
            <a:ext cx="11033548" cy="917805"/>
          </a:xfrm>
        </p:spPr>
        <p:txBody>
          <a:bodyPr anchor="t">
            <a:normAutofit/>
          </a:bodyPr>
          <a:lstStyle>
            <a:lvl1pPr algn="ctr">
              <a:defRPr sz="4000" b="1" i="0">
                <a:solidFill>
                  <a:srgbClr val="2B5E83"/>
                </a:solidFill>
                <a:latin typeface="Helvetica" charset="0"/>
                <a:ea typeface="Helvetica" charset="0"/>
                <a:cs typeface="Helvetica" charset="0"/>
              </a:defRPr>
            </a:lvl1pPr>
          </a:lstStyle>
          <a:p>
            <a:r>
              <a:rPr lang="en-US"/>
              <a:t>Click to edit Master title style</a:t>
            </a:r>
          </a:p>
        </p:txBody>
      </p:sp>
      <p:sp>
        <p:nvSpPr>
          <p:cNvPr id="12" name="Date Placeholder 11"/>
          <p:cNvSpPr>
            <a:spLocks noGrp="1"/>
          </p:cNvSpPr>
          <p:nvPr>
            <p:ph type="dt" sz="half" idx="11"/>
          </p:nvPr>
        </p:nvSpPr>
        <p:spPr/>
        <p:txBody>
          <a:bodyPr/>
          <a:lstStyle/>
          <a:p>
            <a:fld id="{5E5A1A91-EB46-D041-99A6-505F9626A7C6}"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skärmsbild (vit logga)">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12192000" cy="6858000"/>
          </a:xfrm>
        </p:spPr>
        <p:txBody>
          <a:bodyPr/>
          <a:lstStyle/>
          <a:p>
            <a:endParaRPr lang="en-US" dirty="0"/>
          </a:p>
        </p:txBody>
      </p:sp>
      <p:sp>
        <p:nvSpPr>
          <p:cNvPr id="12" name="Date Placeholder 11"/>
          <p:cNvSpPr>
            <a:spLocks noGrp="1"/>
          </p:cNvSpPr>
          <p:nvPr>
            <p:ph type="dt" sz="half" idx="11"/>
          </p:nvPr>
        </p:nvSpPr>
        <p:spPr/>
        <p:txBody>
          <a:bodyPr/>
          <a:lstStyle/>
          <a:p>
            <a:fld id="{C73E81D0-7754-AB40-B28B-8649911DDF55}" type="datetime1">
              <a:rPr lang="en-US" smtClean="0"/>
              <a:t>7/4/2024</a:t>
            </a:fld>
            <a:endParaRPr lang="en-US"/>
          </a:p>
        </p:txBody>
      </p:sp>
      <p:sp>
        <p:nvSpPr>
          <p:cNvPr id="13" name="Footer Placeholder 12"/>
          <p:cNvSpPr>
            <a:spLocks noGrp="1"/>
          </p:cNvSpPr>
          <p:nvPr>
            <p:ph type="ftr" sz="quarter" idx="12"/>
          </p:nvPr>
        </p:nvSpPr>
        <p:spPr/>
        <p:txBody>
          <a:bodyPr/>
          <a:lstStyle/>
          <a:p>
            <a:endParaRPr lang="en-US" dirty="0"/>
          </a:p>
        </p:txBody>
      </p:sp>
      <p:sp>
        <p:nvSpPr>
          <p:cNvPr id="14" name="Slide Number Placeholder 13"/>
          <p:cNvSpPr>
            <a:spLocks noGrp="1"/>
          </p:cNvSpPr>
          <p:nvPr>
            <p:ph type="sldNum" sz="quarter" idx="13"/>
          </p:nvPr>
        </p:nvSpPr>
        <p:spPr>
          <a:xfrm>
            <a:off x="10850400" y="6298750"/>
            <a:ext cx="1075160" cy="365125"/>
          </a:xfrm>
          <a:blipFill>
            <a:blip r:embed="rId2"/>
            <a:stretch>
              <a:fillRect/>
            </a:stretch>
          </a:blipFill>
        </p:spPr>
        <p:txBody>
          <a:bodyPr/>
          <a:lstStyle>
            <a:lvl1pPr>
              <a:defRPr sz="100">
                <a:solidFill>
                  <a:schemeClr val="bg1"/>
                </a:solidFill>
                <a:latin typeface="Helvetica" charset="0"/>
                <a:ea typeface="Helvetica" charset="0"/>
                <a:cs typeface="Helvetica" charset="0"/>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71D8C-8553-7F49-9ADF-4E7238B5E4D0}" type="datetime1">
              <a:rPr lang="en-US" smtClean="0"/>
              <a:t>7/4/2024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8E88B-1C1A-904E-9521-49E8A3DEDF3B}" type="slidenum">
              <a:rPr lang="en-US" smtClean="0"/>
              <a:t>‹#›</a:t>
            </a:fld>
            <a:endParaRPr lang="en-US"/>
          </a:p>
        </p:txBody>
      </p:sp>
    </p:spTree>
    <p:extLst>
      <p:ext uri="{BB962C8B-B14F-4D97-AF65-F5344CB8AC3E}">
        <p14:creationId xmlns:p14="http://schemas.microsoft.com/office/powerpoint/2010/main" val="106523587"/>
      </p:ext>
    </p:extLst>
  </p:cSld>
  <p:clrMap bg1="lt1" tx1="dk1" bg2="lt2" tx2="dk2" accent1="accent1" accent2="accent2" accent3="accent3" accent4="accent4" accent5="accent5" accent6="accent6" hlink="hlink" folHlink="folHlink"/>
  <p:sldLayoutIdLst>
    <p:sldLayoutId id="2147483674" r:id="rId1"/>
    <p:sldLayoutId id="2147483649" r:id="rId2"/>
    <p:sldLayoutId id="2147483661" r:id="rId3"/>
    <p:sldLayoutId id="2147483662" r:id="rId4"/>
    <p:sldLayoutId id="2147483681" r:id="rId5"/>
    <p:sldLayoutId id="2147483682" r:id="rId6"/>
    <p:sldLayoutId id="2147483664" r:id="rId7"/>
    <p:sldLayoutId id="2147483665" r:id="rId8"/>
    <p:sldLayoutId id="2147483663" r:id="rId9"/>
    <p:sldLayoutId id="2147483666" r:id="rId10"/>
    <p:sldLayoutId id="2147483670" r:id="rId11"/>
    <p:sldLayoutId id="2147483675" r:id="rId12"/>
    <p:sldLayoutId id="2147483677" r:id="rId13"/>
    <p:sldLayoutId id="2147483676" r:id="rId14"/>
    <p:sldLayoutId id="2147483671" r:id="rId15"/>
    <p:sldLayoutId id="2147483668" r:id="rId16"/>
    <p:sldLayoutId id="2147483669" r:id="rId17"/>
    <p:sldLayoutId id="2147483672" r:id="rId18"/>
    <p:sldLayoutId id="2147483678" r:id="rId19"/>
    <p:sldLayoutId id="2147483679" r:id="rId20"/>
    <p:sldLayoutId id="2147483680" r:id="rId21"/>
    <p:sldLayoutId id="2147483673" r:id="rId22"/>
    <p:sldLayoutId id="2147483684" r:id="rId2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3735EAF1-80A3-C710-3762-F78A8EAAA166}"/>
              </a:ext>
            </a:extLst>
          </p:cNvPr>
          <p:cNvSpPr>
            <a:spLocks noGrp="1"/>
          </p:cNvSpPr>
          <p:nvPr>
            <p:ph type="pic" sz="quarter" idx="13"/>
          </p:nvPr>
        </p:nvSpPr>
        <p:spPr/>
        <p:txBody>
          <a:bodyPr/>
          <a:lstStyle/>
          <a:p>
            <a:endParaRPr lang="sv-SE"/>
          </a:p>
        </p:txBody>
      </p:sp>
      <p:sp>
        <p:nvSpPr>
          <p:cNvPr id="3" name="Rubrik 2">
            <a:extLst>
              <a:ext uri="{FF2B5EF4-FFF2-40B4-BE49-F238E27FC236}">
                <a16:creationId xmlns:a16="http://schemas.microsoft.com/office/drawing/2014/main" id="{65B8A7D9-D4E4-2CD9-D311-FF171C8AC2CC}"/>
              </a:ext>
            </a:extLst>
          </p:cNvPr>
          <p:cNvSpPr>
            <a:spLocks noGrp="1"/>
          </p:cNvSpPr>
          <p:nvPr>
            <p:ph type="title"/>
          </p:nvPr>
        </p:nvSpPr>
        <p:spPr>
          <a:xfrm>
            <a:off x="-5569" y="-837"/>
            <a:ext cx="12203138" cy="6859674"/>
          </a:xfrm>
        </p:spPr>
        <p:txBody>
          <a:bodyPr/>
          <a:lstStyle/>
          <a:p>
            <a:r>
              <a:rPr lang="sv-SE" b="0">
                <a:latin typeface="Helvetica"/>
                <a:cs typeface="Helvetica"/>
              </a:rPr>
              <a:t>Information om risk- och konsekvensanalys</a:t>
            </a:r>
            <a:endParaRPr lang="sv-SE"/>
          </a:p>
        </p:txBody>
      </p:sp>
      <p:sp>
        <p:nvSpPr>
          <p:cNvPr id="4" name="Platshållare för bildnummer 3">
            <a:extLst>
              <a:ext uri="{FF2B5EF4-FFF2-40B4-BE49-F238E27FC236}">
                <a16:creationId xmlns:a16="http://schemas.microsoft.com/office/drawing/2014/main" id="{A0FE0B49-5A46-0629-5FEB-987E042DB435}"/>
              </a:ext>
            </a:extLst>
          </p:cNvPr>
          <p:cNvSpPr>
            <a:spLocks noGrp="1"/>
          </p:cNvSpPr>
          <p:nvPr>
            <p:ph type="sldNum" sz="quarter" idx="12"/>
          </p:nvPr>
        </p:nvSpPr>
        <p:spPr/>
        <p:txBody>
          <a:bodyPr/>
          <a:lstStyle/>
          <a:p>
            <a:fld id="{E608E88B-1C1A-904E-9521-49E8A3DEDF3B}" type="slidenum">
              <a:rPr lang="en-US" smtClean="0"/>
              <a:pPr/>
              <a:t>1</a:t>
            </a:fld>
            <a:endParaRPr lang="en-US"/>
          </a:p>
        </p:txBody>
      </p:sp>
    </p:spTree>
    <p:extLst>
      <p:ext uri="{BB962C8B-B14F-4D97-AF65-F5344CB8AC3E}">
        <p14:creationId xmlns:p14="http://schemas.microsoft.com/office/powerpoint/2010/main" val="10778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BC1902-2E90-B4B9-050B-7093F35E9CC0}"/>
              </a:ext>
            </a:extLst>
          </p:cNvPr>
          <p:cNvSpPr>
            <a:spLocks noGrp="1"/>
          </p:cNvSpPr>
          <p:nvPr>
            <p:ph type="ctrTitle"/>
          </p:nvPr>
        </p:nvSpPr>
        <p:spPr/>
        <p:txBody>
          <a:bodyPr/>
          <a:lstStyle/>
          <a:p>
            <a:r>
              <a:rPr lang="sv-SE">
                <a:latin typeface="Helvetica"/>
                <a:cs typeface="Helvetica"/>
              </a:rPr>
              <a:t>Anledning till mötet</a:t>
            </a:r>
            <a:endParaRPr lang="sv-SE"/>
          </a:p>
        </p:txBody>
      </p:sp>
      <p:sp>
        <p:nvSpPr>
          <p:cNvPr id="3" name="Underrubrik 2">
            <a:extLst>
              <a:ext uri="{FF2B5EF4-FFF2-40B4-BE49-F238E27FC236}">
                <a16:creationId xmlns:a16="http://schemas.microsoft.com/office/drawing/2014/main" id="{8CA50D7B-4631-3510-C93A-64F3E164CCA2}"/>
              </a:ext>
            </a:extLst>
          </p:cNvPr>
          <p:cNvSpPr>
            <a:spLocks noGrp="1"/>
          </p:cNvSpPr>
          <p:nvPr>
            <p:ph type="subTitle" idx="1"/>
          </p:nvPr>
        </p:nvSpPr>
        <p:spPr/>
        <p:txBody>
          <a:bodyPr/>
          <a:lstStyle/>
          <a:p>
            <a:endParaRPr lang="sv-SE"/>
          </a:p>
        </p:txBody>
      </p:sp>
      <p:sp>
        <p:nvSpPr>
          <p:cNvPr id="4" name="Platshållare för innehåll 3">
            <a:extLst>
              <a:ext uri="{FF2B5EF4-FFF2-40B4-BE49-F238E27FC236}">
                <a16:creationId xmlns:a16="http://schemas.microsoft.com/office/drawing/2014/main" id="{BF9165A5-28F1-E66B-8053-4B5A97A6C833}"/>
              </a:ext>
            </a:extLst>
          </p:cNvPr>
          <p:cNvSpPr>
            <a:spLocks noGrp="1"/>
          </p:cNvSpPr>
          <p:nvPr>
            <p:ph sz="quarter" idx="17"/>
          </p:nvPr>
        </p:nvSpPr>
        <p:spPr>
          <a:xfrm>
            <a:off x="721597" y="2555666"/>
            <a:ext cx="8915888" cy="3360738"/>
          </a:xfrm>
        </p:spPr>
        <p:txBody>
          <a:bodyPr vert="horz" lIns="91440" tIns="45720" rIns="91440" bIns="45720" rtlCol="0" anchor="t">
            <a:normAutofit/>
          </a:bodyPr>
          <a:lstStyle/>
          <a:p>
            <a:pPr marL="0" indent="0">
              <a:buNone/>
            </a:pPr>
            <a:r>
              <a:rPr lang="sv-SE" dirty="0">
                <a:latin typeface="Helvetica"/>
                <a:cs typeface="Helvetica"/>
              </a:rPr>
              <a:t>Enligt förbundsordningen ska förbundet presentera en treårig budget och verksamhetsplan för kommande år för direktionsbeslut senast oktober.  </a:t>
            </a:r>
            <a:endParaRPr lang="sv-SE" dirty="0">
              <a:cs typeface="Helvetica"/>
            </a:endParaRPr>
          </a:p>
          <a:p>
            <a:r>
              <a:rPr lang="sv-SE" dirty="0">
                <a:latin typeface="Helvetica"/>
                <a:cs typeface="Helvetica"/>
              </a:rPr>
              <a:t>Tjänstepersonsförslaget 6 % enligt beslutad indexuppräkning vilket innebär en budget i balans.</a:t>
            </a:r>
          </a:p>
          <a:p>
            <a:r>
              <a:rPr lang="sv-SE" dirty="0">
                <a:latin typeface="Helvetica"/>
                <a:cs typeface="Helvetica"/>
              </a:rPr>
              <a:t>AU:s förslag till direktionen som fattades den 16 maj landade på en 3 procents indexuppräkning vilket innebär </a:t>
            </a:r>
            <a:r>
              <a:rPr lang="sv-SE" dirty="0" err="1">
                <a:latin typeface="Helvetica"/>
                <a:cs typeface="Helvetica"/>
              </a:rPr>
              <a:t>etts</a:t>
            </a:r>
            <a:r>
              <a:rPr lang="sv-SE" dirty="0">
                <a:latin typeface="Helvetica"/>
                <a:cs typeface="Helvetica"/>
              </a:rPr>
              <a:t> besparingskrav på 314 tkr</a:t>
            </a:r>
            <a:endParaRPr lang="sv-SE" dirty="0"/>
          </a:p>
          <a:p>
            <a:r>
              <a:rPr lang="sv-SE" dirty="0">
                <a:latin typeface="Helvetica"/>
                <a:cs typeface="Helvetica"/>
              </a:rPr>
              <a:t>Direktionsbeslutet som fattades den 13 juni var att skicka ut budgetförslag utan indexuppräkning vilket innebär ett besparingskrav på 627 tkr</a:t>
            </a:r>
            <a:endParaRPr lang="sv-SE" dirty="0"/>
          </a:p>
          <a:p>
            <a:endParaRPr lang="sv-SE" dirty="0"/>
          </a:p>
          <a:p>
            <a:endParaRPr lang="sv-SE" dirty="0"/>
          </a:p>
          <a:p>
            <a:endParaRPr lang="sv-SE" dirty="0"/>
          </a:p>
        </p:txBody>
      </p:sp>
    </p:spTree>
    <p:extLst>
      <p:ext uri="{BB962C8B-B14F-4D97-AF65-F5344CB8AC3E}">
        <p14:creationId xmlns:p14="http://schemas.microsoft.com/office/powerpoint/2010/main" val="216629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ED6D455C-6755-450C-9653-4526DE75C8CF}"/>
              </a:ext>
            </a:extLst>
          </p:cNvPr>
          <p:cNvSpPr>
            <a:spLocks noGrp="1"/>
          </p:cNvSpPr>
          <p:nvPr>
            <p:ph type="ctrTitle"/>
          </p:nvPr>
        </p:nvSpPr>
        <p:spPr>
          <a:xfrm>
            <a:off x="721596" y="216070"/>
            <a:ext cx="10407615" cy="747797"/>
          </a:xfrm>
        </p:spPr>
        <p:txBody>
          <a:bodyPr>
            <a:normAutofit/>
          </a:bodyPr>
          <a:lstStyle/>
          <a:p>
            <a:r>
              <a:rPr lang="sv-SE" dirty="0"/>
              <a:t>Budget 2025 basverksamhet</a:t>
            </a:r>
          </a:p>
        </p:txBody>
      </p:sp>
      <p:graphicFrame>
        <p:nvGraphicFramePr>
          <p:cNvPr id="8" name="Tabell 7">
            <a:extLst>
              <a:ext uri="{FF2B5EF4-FFF2-40B4-BE49-F238E27FC236}">
                <a16:creationId xmlns:a16="http://schemas.microsoft.com/office/drawing/2014/main" id="{E514FA01-ADF8-49CB-84AA-0586947F4B0A}"/>
              </a:ext>
            </a:extLst>
          </p:cNvPr>
          <p:cNvGraphicFramePr>
            <a:graphicFrameLocks noGrp="1"/>
          </p:cNvGraphicFramePr>
          <p:nvPr>
            <p:extLst>
              <p:ext uri="{D42A27DB-BD31-4B8C-83A1-F6EECF244321}">
                <p14:modId xmlns:p14="http://schemas.microsoft.com/office/powerpoint/2010/main" val="3179920729"/>
              </p:ext>
            </p:extLst>
          </p:nvPr>
        </p:nvGraphicFramePr>
        <p:xfrm>
          <a:off x="721596" y="833958"/>
          <a:ext cx="7467703" cy="5827654"/>
        </p:xfrm>
        <a:graphic>
          <a:graphicData uri="http://schemas.openxmlformats.org/drawingml/2006/table">
            <a:tbl>
              <a:tblPr firstRow="1" bandRow="1">
                <a:tableStyleId>{5C22544A-7EE6-4342-B048-85BDC9FD1C3A}</a:tableStyleId>
              </a:tblPr>
              <a:tblGrid>
                <a:gridCol w="2601309">
                  <a:extLst>
                    <a:ext uri="{9D8B030D-6E8A-4147-A177-3AD203B41FA5}">
                      <a16:colId xmlns:a16="http://schemas.microsoft.com/office/drawing/2014/main" val="2607931201"/>
                    </a:ext>
                  </a:extLst>
                </a:gridCol>
                <a:gridCol w="1524436">
                  <a:extLst>
                    <a:ext uri="{9D8B030D-6E8A-4147-A177-3AD203B41FA5}">
                      <a16:colId xmlns:a16="http://schemas.microsoft.com/office/drawing/2014/main" val="3537845108"/>
                    </a:ext>
                  </a:extLst>
                </a:gridCol>
                <a:gridCol w="1616261">
                  <a:extLst>
                    <a:ext uri="{9D8B030D-6E8A-4147-A177-3AD203B41FA5}">
                      <a16:colId xmlns:a16="http://schemas.microsoft.com/office/drawing/2014/main" val="317356879"/>
                    </a:ext>
                  </a:extLst>
                </a:gridCol>
                <a:gridCol w="1725697">
                  <a:extLst>
                    <a:ext uri="{9D8B030D-6E8A-4147-A177-3AD203B41FA5}">
                      <a16:colId xmlns:a16="http://schemas.microsoft.com/office/drawing/2014/main" val="109374464"/>
                    </a:ext>
                  </a:extLst>
                </a:gridCol>
              </a:tblGrid>
              <a:tr h="464450">
                <a:tc>
                  <a:txBody>
                    <a:bodyPr/>
                    <a:lstStyle/>
                    <a:p>
                      <a:endParaRPr lang="sv-SE" sz="1600" dirty="0"/>
                    </a:p>
                  </a:txBody>
                  <a:tcPr>
                    <a:noFill/>
                  </a:tcPr>
                </a:tc>
                <a:tc>
                  <a:txBody>
                    <a:bodyPr/>
                    <a:lstStyle/>
                    <a:p>
                      <a:pPr algn="r" fontAlgn="b"/>
                      <a:r>
                        <a:rPr lang="sv-SE" sz="1600" b="1" u="none" strike="noStrike" dirty="0">
                          <a:solidFill>
                            <a:schemeClr val="tx1"/>
                          </a:solidFill>
                          <a:effectLst/>
                          <a:latin typeface="+mn-lt"/>
                        </a:rPr>
                        <a:t>6%</a:t>
                      </a:r>
                    </a:p>
                  </a:txBody>
                  <a:tcPr marL="72000" marR="72000" marT="72000" marB="72000" anchor="b">
                    <a:solidFill>
                      <a:schemeClr val="accent1"/>
                    </a:solidFill>
                  </a:tcPr>
                </a:tc>
                <a:tc>
                  <a:txBody>
                    <a:bodyPr/>
                    <a:lstStyle/>
                    <a:p>
                      <a:pPr algn="r" fontAlgn="b"/>
                      <a:r>
                        <a:rPr lang="sv-SE" sz="1600" b="1" i="0" u="none" strike="noStrike" dirty="0">
                          <a:solidFill>
                            <a:schemeClr val="tx1"/>
                          </a:solidFill>
                          <a:effectLst/>
                          <a:latin typeface="+mn-lt"/>
                        </a:rPr>
                        <a:t>3%</a:t>
                      </a:r>
                    </a:p>
                  </a:txBody>
                  <a:tcPr marL="72000" marR="72000" marT="72000" marB="72000" anchor="b">
                    <a:solidFill>
                      <a:schemeClr val="accent1"/>
                    </a:solidFill>
                  </a:tcPr>
                </a:tc>
                <a:tc>
                  <a:txBody>
                    <a:bodyPr/>
                    <a:lstStyle/>
                    <a:p>
                      <a:pPr algn="r" fontAlgn="b"/>
                      <a:r>
                        <a:rPr lang="sv-SE" sz="1600" b="1" i="0" u="none" strike="noStrike" dirty="0">
                          <a:solidFill>
                            <a:schemeClr val="tx1"/>
                          </a:solidFill>
                          <a:effectLst/>
                          <a:latin typeface="+mn-lt"/>
                        </a:rPr>
                        <a:t>0%</a:t>
                      </a:r>
                    </a:p>
                  </a:txBody>
                  <a:tcPr marL="72000" marR="72000" marT="72000" marB="72000" anchor="b">
                    <a:solidFill>
                      <a:schemeClr val="accent1"/>
                    </a:solidFill>
                  </a:tcPr>
                </a:tc>
                <a:extLst>
                  <a:ext uri="{0D108BD9-81ED-4DB2-BD59-A6C34878D82A}">
                    <a16:rowId xmlns:a16="http://schemas.microsoft.com/office/drawing/2014/main" val="2682295368"/>
                  </a:ext>
                </a:extLst>
              </a:tr>
              <a:tr h="425305">
                <a:tc>
                  <a:txBody>
                    <a:bodyPr/>
                    <a:lstStyle/>
                    <a:p>
                      <a:r>
                        <a:rPr lang="sv-SE" sz="1600" dirty="0"/>
                        <a:t>Medlemsavgift</a:t>
                      </a:r>
                    </a:p>
                  </a:txBody>
                  <a:tcPr anchor="ctr">
                    <a:solidFill>
                      <a:schemeClr val="accent1">
                        <a:tint val="40000"/>
                      </a:schemeClr>
                    </a:solidFill>
                  </a:tcPr>
                </a:tc>
                <a:tc>
                  <a:txBody>
                    <a:bodyPr/>
                    <a:lstStyle/>
                    <a:p>
                      <a:pPr algn="r" fontAlgn="b"/>
                      <a:r>
                        <a:rPr lang="sv-SE" sz="1600" b="0" i="0" u="none" strike="noStrike" dirty="0">
                          <a:effectLst/>
                          <a:latin typeface="+mn-lt"/>
                        </a:rPr>
                        <a:t>11 082</a:t>
                      </a:r>
                    </a:p>
                  </a:txBody>
                  <a:tcPr marL="0" marR="0" marT="0" marB="0" anchor="b">
                    <a:solidFill>
                      <a:schemeClr val="accent1">
                        <a:tint val="40000"/>
                      </a:schemeClr>
                    </a:solidFill>
                  </a:tcPr>
                </a:tc>
                <a:tc>
                  <a:txBody>
                    <a:bodyPr/>
                    <a:lstStyle/>
                    <a:p>
                      <a:pPr algn="r" fontAlgn="b"/>
                      <a:r>
                        <a:rPr lang="sv-SE" sz="1600" b="0" i="0" u="none" strike="noStrike" dirty="0">
                          <a:effectLst/>
                          <a:latin typeface="+mn-lt"/>
                        </a:rPr>
                        <a:t>10 760 </a:t>
                      </a:r>
                    </a:p>
                  </a:txBody>
                  <a:tcPr marL="0" marR="0" marT="0" marB="0" anchor="b">
                    <a:solidFill>
                      <a:schemeClr val="accent1">
                        <a:tint val="40000"/>
                      </a:schemeClr>
                    </a:solidFill>
                  </a:tcPr>
                </a:tc>
                <a:tc>
                  <a:txBody>
                    <a:bodyPr/>
                    <a:lstStyle/>
                    <a:p>
                      <a:pPr algn="r" fontAlgn="b"/>
                      <a:r>
                        <a:rPr lang="sv-SE" sz="1600" b="0" i="0" u="none" strike="noStrike" dirty="0">
                          <a:effectLst/>
                          <a:latin typeface="+mn-lt"/>
                        </a:rPr>
                        <a:t>10 447</a:t>
                      </a:r>
                    </a:p>
                  </a:txBody>
                  <a:tcPr marL="0" marR="0" marT="0" marB="0" anchor="b">
                    <a:solidFill>
                      <a:schemeClr val="accent1">
                        <a:tint val="40000"/>
                      </a:schemeClr>
                    </a:solidFill>
                  </a:tcPr>
                </a:tc>
                <a:extLst>
                  <a:ext uri="{0D108BD9-81ED-4DB2-BD59-A6C34878D82A}">
                    <a16:rowId xmlns:a16="http://schemas.microsoft.com/office/drawing/2014/main" val="2235388099"/>
                  </a:ext>
                </a:extLst>
              </a:tr>
              <a:tr h="343605">
                <a:tc>
                  <a:txBody>
                    <a:bodyPr/>
                    <a:lstStyle/>
                    <a:p>
                      <a:r>
                        <a:rPr lang="sv-SE" sz="1600" dirty="0"/>
                        <a:t>Övriga intäkter</a:t>
                      </a:r>
                    </a:p>
                  </a:txBody>
                  <a:tcPr anchor="ctr">
                    <a:solidFill>
                      <a:schemeClr val="accent1">
                        <a:tint val="20000"/>
                      </a:schemeClr>
                    </a:solidFill>
                  </a:tcPr>
                </a:tc>
                <a:tc>
                  <a:txBody>
                    <a:bodyPr/>
                    <a:lstStyle/>
                    <a:p>
                      <a:pPr algn="r" fontAlgn="b"/>
                      <a:r>
                        <a:rPr lang="sv-SE" sz="1600" b="0" i="0" u="none" strike="noStrike" dirty="0">
                          <a:effectLst/>
                          <a:latin typeface="+mn-lt"/>
                        </a:rPr>
                        <a:t>1 961</a:t>
                      </a:r>
                    </a:p>
                  </a:txBody>
                  <a:tcPr marL="0" marR="0" marT="0" marB="0" anchor="b">
                    <a:solidFill>
                      <a:schemeClr val="accent1">
                        <a:tint val="20000"/>
                      </a:schemeClr>
                    </a:solidFill>
                  </a:tcPr>
                </a:tc>
                <a:tc>
                  <a:txBody>
                    <a:bodyPr/>
                    <a:lstStyle/>
                    <a:p>
                      <a:pPr algn="r" fontAlgn="b"/>
                      <a:r>
                        <a:rPr lang="sv-SE" sz="1600" b="0" i="0" u="none" strike="noStrike" dirty="0">
                          <a:effectLst/>
                          <a:latin typeface="+mn-lt"/>
                        </a:rPr>
                        <a:t>1 961</a:t>
                      </a:r>
                    </a:p>
                  </a:txBody>
                  <a:tcPr marL="0" marR="0" marT="0" marB="0" anchor="b">
                    <a:solidFill>
                      <a:schemeClr val="accent1">
                        <a:tint val="20000"/>
                      </a:schemeClr>
                    </a:solidFill>
                  </a:tcPr>
                </a:tc>
                <a:tc>
                  <a:txBody>
                    <a:bodyPr/>
                    <a:lstStyle/>
                    <a:p>
                      <a:pPr algn="r" fontAlgn="b"/>
                      <a:r>
                        <a:rPr lang="sv-SE" sz="1600" b="0" i="0" u="none" strike="noStrike" dirty="0">
                          <a:effectLst/>
                          <a:latin typeface="+mn-lt"/>
                        </a:rPr>
                        <a:t>1 961</a:t>
                      </a:r>
                    </a:p>
                  </a:txBody>
                  <a:tcPr marL="0" marR="0" marT="0" marB="0" anchor="b">
                    <a:solidFill>
                      <a:schemeClr val="accent1">
                        <a:tint val="20000"/>
                      </a:schemeClr>
                    </a:solidFill>
                  </a:tcPr>
                </a:tc>
                <a:extLst>
                  <a:ext uri="{0D108BD9-81ED-4DB2-BD59-A6C34878D82A}">
                    <a16:rowId xmlns:a16="http://schemas.microsoft.com/office/drawing/2014/main" val="351547364"/>
                  </a:ext>
                </a:extLst>
              </a:tr>
              <a:tr h="493986">
                <a:tc>
                  <a:txBody>
                    <a:bodyPr/>
                    <a:lstStyle/>
                    <a:p>
                      <a:r>
                        <a:rPr lang="sv-SE" sz="1600" b="1" dirty="0"/>
                        <a:t>Summa intäkter tkr</a:t>
                      </a:r>
                    </a:p>
                  </a:txBody>
                  <a:tcPr anchor="ctr">
                    <a:solidFill>
                      <a:schemeClr val="accent1">
                        <a:tint val="20000"/>
                      </a:schemeClr>
                    </a:solidFill>
                  </a:tcPr>
                </a:tc>
                <a:tc>
                  <a:txBody>
                    <a:bodyPr/>
                    <a:lstStyle/>
                    <a:p>
                      <a:pPr algn="r" fontAlgn="b"/>
                      <a:r>
                        <a:rPr lang="sv-SE" sz="1600" b="1" i="0" u="none" strike="noStrike" dirty="0">
                          <a:effectLst/>
                          <a:latin typeface="+mn-lt"/>
                        </a:rPr>
                        <a:t>13 043</a:t>
                      </a:r>
                    </a:p>
                  </a:txBody>
                  <a:tcPr marL="0" marR="0" marT="0" marB="0" anchor="b">
                    <a:solidFill>
                      <a:schemeClr val="accent1">
                        <a:tint val="20000"/>
                      </a:schemeClr>
                    </a:solidFill>
                  </a:tcPr>
                </a:tc>
                <a:tc>
                  <a:txBody>
                    <a:bodyPr/>
                    <a:lstStyle/>
                    <a:p>
                      <a:pPr algn="r" fontAlgn="b"/>
                      <a:r>
                        <a:rPr lang="sv-SE" sz="1600" b="1" i="0" u="none" strike="noStrike" dirty="0">
                          <a:effectLst/>
                          <a:latin typeface="+mn-lt"/>
                        </a:rPr>
                        <a:t>12 721</a:t>
                      </a:r>
                    </a:p>
                  </a:txBody>
                  <a:tcPr marL="0" marR="0" marT="0" marB="0" anchor="b">
                    <a:solidFill>
                      <a:schemeClr val="accent1">
                        <a:tint val="20000"/>
                      </a:schemeClr>
                    </a:solidFill>
                  </a:tcPr>
                </a:tc>
                <a:tc>
                  <a:txBody>
                    <a:bodyPr/>
                    <a:lstStyle/>
                    <a:p>
                      <a:pPr algn="r" fontAlgn="b"/>
                      <a:r>
                        <a:rPr lang="sv-SE" sz="1600" b="1" i="0" u="none" strike="noStrike" dirty="0">
                          <a:effectLst/>
                          <a:latin typeface="+mn-lt"/>
                        </a:rPr>
                        <a:t>12 408</a:t>
                      </a:r>
                    </a:p>
                  </a:txBody>
                  <a:tcPr marL="0" marR="0" marT="0" marB="0" anchor="b">
                    <a:solidFill>
                      <a:schemeClr val="accent1">
                        <a:tint val="20000"/>
                      </a:schemeClr>
                    </a:solidFill>
                  </a:tcPr>
                </a:tc>
                <a:extLst>
                  <a:ext uri="{0D108BD9-81ED-4DB2-BD59-A6C34878D82A}">
                    <a16:rowId xmlns:a16="http://schemas.microsoft.com/office/drawing/2014/main" val="3841885867"/>
                  </a:ext>
                </a:extLst>
              </a:tr>
              <a:tr h="343605">
                <a:tc>
                  <a:txBody>
                    <a:bodyPr/>
                    <a:lstStyle/>
                    <a:p>
                      <a:r>
                        <a:rPr lang="sv-SE" sz="1600" dirty="0"/>
                        <a:t>Personalkostnader</a:t>
                      </a:r>
                    </a:p>
                  </a:txBody>
                  <a:tcPr anchor="ctr">
                    <a:solidFill>
                      <a:schemeClr val="accent1">
                        <a:tint val="40000"/>
                      </a:schemeClr>
                    </a:solidFill>
                  </a:tcPr>
                </a:tc>
                <a:tc>
                  <a:txBody>
                    <a:bodyPr/>
                    <a:lstStyle/>
                    <a:p>
                      <a:pPr algn="r" fontAlgn="b"/>
                      <a:r>
                        <a:rPr lang="sv-SE" sz="1600" b="0" i="0" u="none" strike="noStrike" dirty="0">
                          <a:effectLst/>
                          <a:latin typeface="+mn-lt"/>
                        </a:rPr>
                        <a:t>-8 687</a:t>
                      </a:r>
                    </a:p>
                  </a:txBody>
                  <a:tcPr marL="0" marR="0" marT="0" marB="0" anchor="b">
                    <a:solidFill>
                      <a:schemeClr val="accent1">
                        <a:tint val="40000"/>
                      </a:schemeClr>
                    </a:solidFill>
                  </a:tcPr>
                </a:tc>
                <a:tc>
                  <a:txBody>
                    <a:bodyPr/>
                    <a:lstStyle/>
                    <a:p>
                      <a:pPr algn="r" fontAlgn="b"/>
                      <a:r>
                        <a:rPr lang="sv-SE" sz="1600" b="0" i="0" u="none" strike="noStrike" dirty="0">
                          <a:effectLst/>
                          <a:latin typeface="+mn-lt"/>
                        </a:rPr>
                        <a:t>-8 687</a:t>
                      </a:r>
                    </a:p>
                  </a:txBody>
                  <a:tcPr marL="0" marR="0" marT="0" marB="0" anchor="b">
                    <a:solidFill>
                      <a:schemeClr val="accent1">
                        <a:tint val="40000"/>
                      </a:schemeClr>
                    </a:solidFill>
                  </a:tcPr>
                </a:tc>
                <a:tc>
                  <a:txBody>
                    <a:bodyPr/>
                    <a:lstStyle/>
                    <a:p>
                      <a:pPr algn="r" fontAlgn="b"/>
                      <a:r>
                        <a:rPr lang="sv-SE" sz="1600" b="0" i="0" u="none" strike="noStrike" dirty="0">
                          <a:effectLst/>
                          <a:latin typeface="+mn-lt"/>
                        </a:rPr>
                        <a:t>-8 374</a:t>
                      </a:r>
                    </a:p>
                  </a:txBody>
                  <a:tcPr marL="0" marR="0" marT="0" marB="0" anchor="b">
                    <a:solidFill>
                      <a:schemeClr val="accent1">
                        <a:tint val="40000"/>
                      </a:schemeClr>
                    </a:solidFill>
                  </a:tcPr>
                </a:tc>
                <a:extLst>
                  <a:ext uri="{0D108BD9-81ED-4DB2-BD59-A6C34878D82A}">
                    <a16:rowId xmlns:a16="http://schemas.microsoft.com/office/drawing/2014/main" val="2177704776"/>
                  </a:ext>
                </a:extLst>
              </a:tr>
              <a:tr h="343605">
                <a:tc>
                  <a:txBody>
                    <a:bodyPr/>
                    <a:lstStyle/>
                    <a:p>
                      <a:r>
                        <a:rPr lang="sv-SE" sz="1600" dirty="0"/>
                        <a:t>Resekostnader</a:t>
                      </a:r>
                    </a:p>
                  </a:txBody>
                  <a:tcPr anchor="ctr">
                    <a:solidFill>
                      <a:schemeClr val="accent1">
                        <a:tint val="20000"/>
                      </a:schemeClr>
                    </a:solidFill>
                  </a:tcPr>
                </a:tc>
                <a:tc>
                  <a:txBody>
                    <a:bodyPr/>
                    <a:lstStyle/>
                    <a:p>
                      <a:pPr algn="r" fontAlgn="b"/>
                      <a:r>
                        <a:rPr lang="sv-SE" sz="1600" b="0" i="0" u="none" strike="noStrike" dirty="0">
                          <a:effectLst/>
                          <a:latin typeface="+mn-lt"/>
                        </a:rPr>
                        <a:t>-60</a:t>
                      </a:r>
                    </a:p>
                  </a:txBody>
                  <a:tcPr marL="0" marR="0" marT="0" marB="0" anchor="b">
                    <a:solidFill>
                      <a:schemeClr val="accent1">
                        <a:tint val="20000"/>
                      </a:schemeClr>
                    </a:solidFill>
                  </a:tcPr>
                </a:tc>
                <a:tc>
                  <a:txBody>
                    <a:bodyPr/>
                    <a:lstStyle/>
                    <a:p>
                      <a:pPr algn="r" fontAlgn="b"/>
                      <a:r>
                        <a:rPr lang="sv-SE" sz="1600" b="0" i="0" u="none" strike="noStrike" dirty="0">
                          <a:effectLst/>
                          <a:latin typeface="+mn-lt"/>
                        </a:rPr>
                        <a:t>-40</a:t>
                      </a:r>
                    </a:p>
                  </a:txBody>
                  <a:tcPr marL="0" marR="0" marT="0" marB="0" anchor="b">
                    <a:solidFill>
                      <a:schemeClr val="accent1">
                        <a:tint val="20000"/>
                      </a:schemeClr>
                    </a:solidFill>
                  </a:tcPr>
                </a:tc>
                <a:tc>
                  <a:txBody>
                    <a:bodyPr/>
                    <a:lstStyle/>
                    <a:p>
                      <a:pPr algn="r" fontAlgn="b"/>
                      <a:r>
                        <a:rPr lang="sv-SE" sz="1600" b="0" i="0" u="none" strike="noStrike" dirty="0">
                          <a:effectLst/>
                          <a:latin typeface="+mn-lt"/>
                        </a:rPr>
                        <a:t>-40</a:t>
                      </a:r>
                    </a:p>
                  </a:txBody>
                  <a:tcPr marL="0" marR="0" marT="0" marB="0" anchor="b">
                    <a:solidFill>
                      <a:schemeClr val="accent1">
                        <a:tint val="20000"/>
                      </a:schemeClr>
                    </a:solidFill>
                  </a:tcPr>
                </a:tc>
                <a:extLst>
                  <a:ext uri="{0D108BD9-81ED-4DB2-BD59-A6C34878D82A}">
                    <a16:rowId xmlns:a16="http://schemas.microsoft.com/office/drawing/2014/main" val="513807857"/>
                  </a:ext>
                </a:extLst>
              </a:tr>
              <a:tr h="595427">
                <a:tc>
                  <a:txBody>
                    <a:bodyPr/>
                    <a:lstStyle/>
                    <a:p>
                      <a:r>
                        <a:rPr lang="sv-SE" sz="1600" dirty="0"/>
                        <a:t>Politiska arvoden, ordförande och revision</a:t>
                      </a:r>
                    </a:p>
                  </a:txBody>
                  <a:tcPr anchor="ctr">
                    <a:solidFill>
                      <a:schemeClr val="accent1">
                        <a:tint val="40000"/>
                      </a:schemeClr>
                    </a:solidFill>
                  </a:tcPr>
                </a:tc>
                <a:tc>
                  <a:txBody>
                    <a:bodyPr/>
                    <a:lstStyle/>
                    <a:p>
                      <a:pPr algn="r" fontAlgn="b"/>
                      <a:r>
                        <a:rPr lang="sv-SE" sz="1600" b="0" i="0" u="none" strike="noStrike" dirty="0">
                          <a:effectLst/>
                          <a:latin typeface="+mn-lt"/>
                        </a:rPr>
                        <a:t>-283</a:t>
                      </a:r>
                    </a:p>
                  </a:txBody>
                  <a:tcPr marL="0" marR="0" marT="0" marB="0" anchor="b">
                    <a:solidFill>
                      <a:schemeClr val="accent1">
                        <a:tint val="40000"/>
                      </a:schemeClr>
                    </a:solidFill>
                  </a:tcPr>
                </a:tc>
                <a:tc>
                  <a:txBody>
                    <a:bodyPr/>
                    <a:lstStyle/>
                    <a:p>
                      <a:pPr algn="r" fontAlgn="b"/>
                      <a:r>
                        <a:rPr lang="sv-SE" sz="1600" b="0" i="0" u="none" strike="noStrike" dirty="0">
                          <a:effectLst/>
                          <a:latin typeface="+mn-lt"/>
                        </a:rPr>
                        <a:t>-283</a:t>
                      </a:r>
                    </a:p>
                  </a:txBody>
                  <a:tcPr marL="0" marR="0" marT="0" marB="0" anchor="b">
                    <a:solidFill>
                      <a:schemeClr val="accent1">
                        <a:tint val="40000"/>
                      </a:schemeClr>
                    </a:solidFill>
                  </a:tcPr>
                </a:tc>
                <a:tc>
                  <a:txBody>
                    <a:bodyPr/>
                    <a:lstStyle/>
                    <a:p>
                      <a:pPr algn="r" fontAlgn="b"/>
                      <a:r>
                        <a:rPr lang="sv-SE" sz="1600" b="0" i="0" u="none" strike="noStrike" dirty="0">
                          <a:effectLst/>
                          <a:latin typeface="+mn-lt"/>
                        </a:rPr>
                        <a:t>-283</a:t>
                      </a:r>
                    </a:p>
                  </a:txBody>
                  <a:tcPr marL="0" marR="0" marT="0" marB="0" anchor="b">
                    <a:solidFill>
                      <a:schemeClr val="accent1">
                        <a:tint val="40000"/>
                      </a:schemeClr>
                    </a:solidFill>
                  </a:tcPr>
                </a:tc>
                <a:extLst>
                  <a:ext uri="{0D108BD9-81ED-4DB2-BD59-A6C34878D82A}">
                    <a16:rowId xmlns:a16="http://schemas.microsoft.com/office/drawing/2014/main" val="1766384753"/>
                  </a:ext>
                </a:extLst>
              </a:tr>
              <a:tr h="443052">
                <a:tc>
                  <a:txBody>
                    <a:bodyPr/>
                    <a:lstStyle/>
                    <a:p>
                      <a:r>
                        <a:rPr lang="sv-SE" sz="1600" dirty="0"/>
                        <a:t>Möteskostnader politiker och tjänstemän</a:t>
                      </a:r>
                    </a:p>
                  </a:txBody>
                  <a:tcPr anchor="ctr">
                    <a:solidFill>
                      <a:schemeClr val="accent1">
                        <a:tint val="20000"/>
                      </a:schemeClr>
                    </a:solidFill>
                  </a:tcPr>
                </a:tc>
                <a:tc>
                  <a:txBody>
                    <a:bodyPr/>
                    <a:lstStyle/>
                    <a:p>
                      <a:pPr algn="r" fontAlgn="b"/>
                      <a:r>
                        <a:rPr lang="sv-SE" sz="1600" b="0" i="0" u="none" strike="noStrike" dirty="0">
                          <a:effectLst/>
                          <a:latin typeface="+mn-lt"/>
                        </a:rPr>
                        <a:t>-250</a:t>
                      </a:r>
                    </a:p>
                  </a:txBody>
                  <a:tcPr marL="0" marR="0" marT="0" marB="0" anchor="b">
                    <a:solidFill>
                      <a:schemeClr val="accent1">
                        <a:tint val="20000"/>
                      </a:schemeClr>
                    </a:solidFill>
                  </a:tcPr>
                </a:tc>
                <a:tc>
                  <a:txBody>
                    <a:bodyPr/>
                    <a:lstStyle/>
                    <a:p>
                      <a:pPr algn="r" fontAlgn="b"/>
                      <a:r>
                        <a:rPr lang="sv-SE" sz="1600" b="0" i="0" u="none" strike="noStrike" dirty="0">
                          <a:effectLst/>
                          <a:latin typeface="+mn-lt"/>
                        </a:rPr>
                        <a:t>-50</a:t>
                      </a:r>
                    </a:p>
                  </a:txBody>
                  <a:tcPr marL="0" marR="0" marT="0" marB="0" anchor="b">
                    <a:solidFill>
                      <a:schemeClr val="accent1">
                        <a:tint val="20000"/>
                      </a:schemeClr>
                    </a:solidFill>
                  </a:tcPr>
                </a:tc>
                <a:tc>
                  <a:txBody>
                    <a:bodyPr/>
                    <a:lstStyle/>
                    <a:p>
                      <a:pPr algn="r" fontAlgn="b"/>
                      <a:r>
                        <a:rPr lang="sv-SE" sz="1600" b="0" i="0" u="none" strike="noStrike" dirty="0">
                          <a:effectLst/>
                          <a:latin typeface="+mn-lt"/>
                        </a:rPr>
                        <a:t>-50</a:t>
                      </a:r>
                    </a:p>
                  </a:txBody>
                  <a:tcPr marL="0" marR="0" marT="0" marB="0" anchor="b">
                    <a:solidFill>
                      <a:schemeClr val="accent1">
                        <a:tint val="20000"/>
                      </a:schemeClr>
                    </a:solidFill>
                  </a:tcPr>
                </a:tc>
                <a:extLst>
                  <a:ext uri="{0D108BD9-81ED-4DB2-BD59-A6C34878D82A}">
                    <a16:rowId xmlns:a16="http://schemas.microsoft.com/office/drawing/2014/main" val="2626351275"/>
                  </a:ext>
                </a:extLst>
              </a:tr>
              <a:tr h="357126">
                <a:tc>
                  <a:txBody>
                    <a:bodyPr/>
                    <a:lstStyle/>
                    <a:p>
                      <a:r>
                        <a:rPr lang="sv-SE" sz="1600" dirty="0"/>
                        <a:t>Konsultkostnader</a:t>
                      </a:r>
                    </a:p>
                  </a:txBody>
                  <a:tcPr anchor="ctr">
                    <a:solidFill>
                      <a:schemeClr val="accent1">
                        <a:tint val="40000"/>
                      </a:schemeClr>
                    </a:solidFill>
                  </a:tcPr>
                </a:tc>
                <a:tc>
                  <a:txBody>
                    <a:bodyPr/>
                    <a:lstStyle/>
                    <a:p>
                      <a:pPr algn="r" fontAlgn="b"/>
                      <a:r>
                        <a:rPr lang="sv-SE" sz="1600" b="0" i="0" u="none" strike="noStrike" dirty="0">
                          <a:effectLst/>
                          <a:latin typeface="+mn-lt"/>
                        </a:rPr>
                        <a:t>-258</a:t>
                      </a:r>
                    </a:p>
                  </a:txBody>
                  <a:tcPr marL="0" marR="0" marT="0" marB="0" anchor="b">
                    <a:solidFill>
                      <a:schemeClr val="accent1">
                        <a:tint val="40000"/>
                      </a:schemeClr>
                    </a:solidFill>
                  </a:tcPr>
                </a:tc>
                <a:tc>
                  <a:txBody>
                    <a:bodyPr/>
                    <a:lstStyle/>
                    <a:p>
                      <a:pPr algn="r" fontAlgn="b"/>
                      <a:r>
                        <a:rPr lang="sv-SE" sz="1600" b="0" i="0" u="none" strike="noStrike" dirty="0">
                          <a:effectLst/>
                          <a:latin typeface="+mn-lt"/>
                        </a:rPr>
                        <a:t>-258</a:t>
                      </a:r>
                    </a:p>
                  </a:txBody>
                  <a:tcPr marL="0" marR="0" marT="0" marB="0" anchor="b">
                    <a:solidFill>
                      <a:schemeClr val="accent1">
                        <a:tint val="40000"/>
                      </a:schemeClr>
                    </a:solidFill>
                  </a:tcPr>
                </a:tc>
                <a:tc>
                  <a:txBody>
                    <a:bodyPr/>
                    <a:lstStyle/>
                    <a:p>
                      <a:pPr algn="r" fontAlgn="b"/>
                      <a:r>
                        <a:rPr lang="sv-SE" sz="1600" b="0" i="0" u="none" strike="noStrike" dirty="0">
                          <a:effectLst/>
                          <a:latin typeface="+mn-lt"/>
                        </a:rPr>
                        <a:t>-258</a:t>
                      </a:r>
                    </a:p>
                  </a:txBody>
                  <a:tcPr marL="0" marR="0" marT="0" marB="0" anchor="b">
                    <a:solidFill>
                      <a:schemeClr val="accent1">
                        <a:tint val="40000"/>
                      </a:schemeClr>
                    </a:solidFill>
                  </a:tcPr>
                </a:tc>
                <a:extLst>
                  <a:ext uri="{0D108BD9-81ED-4DB2-BD59-A6C34878D82A}">
                    <a16:rowId xmlns:a16="http://schemas.microsoft.com/office/drawing/2014/main" val="996141884"/>
                  </a:ext>
                </a:extLst>
              </a:tr>
              <a:tr h="425305">
                <a:tc>
                  <a:txBody>
                    <a:bodyPr/>
                    <a:lstStyle/>
                    <a:p>
                      <a:r>
                        <a:rPr lang="sv-SE" sz="1600" dirty="0"/>
                        <a:t>Hyra</a:t>
                      </a:r>
                    </a:p>
                  </a:txBody>
                  <a:tcPr anchor="ctr">
                    <a:solidFill>
                      <a:schemeClr val="accent1">
                        <a:tint val="20000"/>
                      </a:schemeClr>
                    </a:solidFill>
                  </a:tcPr>
                </a:tc>
                <a:tc>
                  <a:txBody>
                    <a:bodyPr/>
                    <a:lstStyle/>
                    <a:p>
                      <a:pPr algn="r" fontAlgn="b"/>
                      <a:r>
                        <a:rPr lang="sv-SE" sz="1600" b="0" i="0" u="none" strike="noStrike" dirty="0">
                          <a:effectLst/>
                          <a:latin typeface="+mn-lt"/>
                        </a:rPr>
                        <a:t>-1 670</a:t>
                      </a:r>
                    </a:p>
                  </a:txBody>
                  <a:tcPr marL="0" marR="0" marT="0" marB="0" anchor="b">
                    <a:solidFill>
                      <a:schemeClr val="accent1">
                        <a:tint val="20000"/>
                      </a:schemeClr>
                    </a:solidFill>
                  </a:tcPr>
                </a:tc>
                <a:tc>
                  <a:txBody>
                    <a:bodyPr/>
                    <a:lstStyle/>
                    <a:p>
                      <a:pPr algn="r" fontAlgn="b"/>
                      <a:r>
                        <a:rPr lang="sv-SE" sz="1600" b="0" i="0" u="none" strike="noStrike" dirty="0">
                          <a:effectLst/>
                          <a:latin typeface="+mn-lt"/>
                        </a:rPr>
                        <a:t>-1 670</a:t>
                      </a:r>
                    </a:p>
                  </a:txBody>
                  <a:tcPr marL="0" marR="0" marT="0" marB="0" anchor="b">
                    <a:solidFill>
                      <a:schemeClr val="accent1">
                        <a:tint val="20000"/>
                      </a:schemeClr>
                    </a:solidFill>
                  </a:tcPr>
                </a:tc>
                <a:tc>
                  <a:txBody>
                    <a:bodyPr/>
                    <a:lstStyle/>
                    <a:p>
                      <a:pPr algn="r" fontAlgn="b"/>
                      <a:r>
                        <a:rPr lang="sv-SE" sz="1600" b="0" i="0" u="none" strike="noStrike" dirty="0">
                          <a:effectLst/>
                          <a:latin typeface="+mn-lt"/>
                        </a:rPr>
                        <a:t>-1 670</a:t>
                      </a:r>
                    </a:p>
                  </a:txBody>
                  <a:tcPr marL="0" marR="0" marT="0" marB="0" anchor="b">
                    <a:solidFill>
                      <a:schemeClr val="accent1">
                        <a:tint val="20000"/>
                      </a:schemeClr>
                    </a:solidFill>
                  </a:tcPr>
                </a:tc>
                <a:extLst>
                  <a:ext uri="{0D108BD9-81ED-4DB2-BD59-A6C34878D82A}">
                    <a16:rowId xmlns:a16="http://schemas.microsoft.com/office/drawing/2014/main" val="1776843641"/>
                  </a:ext>
                </a:extLst>
              </a:tr>
              <a:tr h="425305">
                <a:tc>
                  <a:txBody>
                    <a:bodyPr/>
                    <a:lstStyle/>
                    <a:p>
                      <a:r>
                        <a:rPr lang="sv-SE" sz="1600" dirty="0"/>
                        <a:t>Administrativa kostnader</a:t>
                      </a:r>
                    </a:p>
                  </a:txBody>
                  <a:tcPr anchor="ctr">
                    <a:solidFill>
                      <a:schemeClr val="accent1">
                        <a:tint val="40000"/>
                      </a:schemeClr>
                    </a:solidFill>
                  </a:tcPr>
                </a:tc>
                <a:tc>
                  <a:txBody>
                    <a:bodyPr/>
                    <a:lstStyle/>
                    <a:p>
                      <a:pPr algn="r" fontAlgn="b"/>
                      <a:r>
                        <a:rPr lang="sv-SE" sz="1600" b="0" i="0" u="none" strike="noStrike" dirty="0">
                          <a:effectLst/>
                          <a:latin typeface="+mn-lt"/>
                        </a:rPr>
                        <a:t>-1 259</a:t>
                      </a:r>
                    </a:p>
                  </a:txBody>
                  <a:tcPr marL="0" marR="0" marT="0" marB="0" anchor="b">
                    <a:solidFill>
                      <a:schemeClr val="accent1">
                        <a:tint val="40000"/>
                      </a:schemeClr>
                    </a:solidFill>
                  </a:tcPr>
                </a:tc>
                <a:tc>
                  <a:txBody>
                    <a:bodyPr/>
                    <a:lstStyle/>
                    <a:p>
                      <a:pPr algn="r" fontAlgn="b"/>
                      <a:r>
                        <a:rPr lang="sv-SE" sz="1600" b="0" i="0" u="none" strike="noStrike" dirty="0">
                          <a:effectLst/>
                          <a:latin typeface="+mn-lt"/>
                        </a:rPr>
                        <a:t>-1 187</a:t>
                      </a:r>
                    </a:p>
                  </a:txBody>
                  <a:tcPr marL="0" marR="0" marT="0" marB="0" anchor="b">
                    <a:solidFill>
                      <a:schemeClr val="accent1">
                        <a:tint val="40000"/>
                      </a:schemeClr>
                    </a:solidFill>
                  </a:tcPr>
                </a:tc>
                <a:tc>
                  <a:txBody>
                    <a:bodyPr/>
                    <a:lstStyle/>
                    <a:p>
                      <a:pPr algn="r" fontAlgn="b"/>
                      <a:r>
                        <a:rPr lang="sv-SE" sz="1600" b="0" i="0" u="none" strike="noStrike" dirty="0">
                          <a:effectLst/>
                          <a:latin typeface="+mn-lt"/>
                        </a:rPr>
                        <a:t>-1 187</a:t>
                      </a:r>
                    </a:p>
                  </a:txBody>
                  <a:tcPr marL="0" marR="0" marT="0" marB="0" anchor="b">
                    <a:solidFill>
                      <a:schemeClr val="accent1">
                        <a:tint val="40000"/>
                      </a:schemeClr>
                    </a:solidFill>
                  </a:tcPr>
                </a:tc>
                <a:extLst>
                  <a:ext uri="{0D108BD9-81ED-4DB2-BD59-A6C34878D82A}">
                    <a16:rowId xmlns:a16="http://schemas.microsoft.com/office/drawing/2014/main" val="2794169203"/>
                  </a:ext>
                </a:extLst>
              </a:tr>
              <a:tr h="343605">
                <a:tc>
                  <a:txBody>
                    <a:bodyPr/>
                    <a:lstStyle/>
                    <a:p>
                      <a:r>
                        <a:rPr lang="sv-SE" sz="1600" b="0" dirty="0" err="1"/>
                        <a:t>Västkom</a:t>
                      </a:r>
                      <a:endParaRPr lang="sv-SE" sz="1600" b="0" dirty="0"/>
                    </a:p>
                  </a:txBody>
                  <a:tcPr anchor="ctr">
                    <a:solidFill>
                      <a:schemeClr val="accent1">
                        <a:tint val="20000"/>
                      </a:schemeClr>
                    </a:solidFill>
                  </a:tcPr>
                </a:tc>
                <a:tc>
                  <a:txBody>
                    <a:bodyPr/>
                    <a:lstStyle/>
                    <a:p>
                      <a:pPr algn="r" fontAlgn="b"/>
                      <a:r>
                        <a:rPr lang="sv-SE" sz="1600" b="0" i="0" u="none" strike="noStrike" dirty="0">
                          <a:effectLst/>
                          <a:latin typeface="+mn-lt"/>
                        </a:rPr>
                        <a:t>-546</a:t>
                      </a:r>
                    </a:p>
                  </a:txBody>
                  <a:tcPr marL="0" marR="0" marT="0" marB="0" anchor="b">
                    <a:solidFill>
                      <a:schemeClr val="accent1">
                        <a:tint val="20000"/>
                      </a:schemeClr>
                    </a:solidFill>
                  </a:tcPr>
                </a:tc>
                <a:tc>
                  <a:txBody>
                    <a:bodyPr/>
                    <a:lstStyle/>
                    <a:p>
                      <a:pPr algn="r" fontAlgn="b"/>
                      <a:r>
                        <a:rPr lang="sv-SE" sz="1600" b="0" i="0" u="none" strike="noStrike" dirty="0">
                          <a:effectLst/>
                          <a:latin typeface="+mn-lt"/>
                        </a:rPr>
                        <a:t>-546</a:t>
                      </a:r>
                    </a:p>
                  </a:txBody>
                  <a:tcPr marL="0" marR="0" marT="0" marB="0" anchor="b">
                    <a:solidFill>
                      <a:schemeClr val="accent1">
                        <a:tint val="20000"/>
                      </a:schemeClr>
                    </a:solidFill>
                  </a:tcPr>
                </a:tc>
                <a:tc>
                  <a:txBody>
                    <a:bodyPr/>
                    <a:lstStyle/>
                    <a:p>
                      <a:pPr algn="r" fontAlgn="b"/>
                      <a:r>
                        <a:rPr lang="sv-SE" sz="1600" b="0" i="0" u="none" strike="noStrike" dirty="0">
                          <a:effectLst/>
                          <a:latin typeface="+mn-lt"/>
                        </a:rPr>
                        <a:t>-546</a:t>
                      </a:r>
                    </a:p>
                  </a:txBody>
                  <a:tcPr marL="0" marR="0" marT="0" marB="0" anchor="b">
                    <a:solidFill>
                      <a:schemeClr val="accent1">
                        <a:tint val="20000"/>
                      </a:schemeClr>
                    </a:solidFill>
                  </a:tcPr>
                </a:tc>
                <a:extLst>
                  <a:ext uri="{0D108BD9-81ED-4DB2-BD59-A6C34878D82A}">
                    <a16:rowId xmlns:a16="http://schemas.microsoft.com/office/drawing/2014/main" val="3335367422"/>
                  </a:ext>
                </a:extLst>
              </a:tr>
              <a:tr h="343605">
                <a:tc>
                  <a:txBody>
                    <a:bodyPr/>
                    <a:lstStyle/>
                    <a:p>
                      <a:r>
                        <a:rPr lang="sv-SE" sz="1600" b="1" dirty="0"/>
                        <a:t>Summa kostnader tkr</a:t>
                      </a:r>
                    </a:p>
                  </a:txBody>
                  <a:tcPr anchor="ctr">
                    <a:solidFill>
                      <a:schemeClr val="accent1">
                        <a:tint val="20000"/>
                      </a:schemeClr>
                    </a:solidFill>
                  </a:tcPr>
                </a:tc>
                <a:tc>
                  <a:txBody>
                    <a:bodyPr/>
                    <a:lstStyle/>
                    <a:p>
                      <a:pPr algn="r" fontAlgn="b"/>
                      <a:r>
                        <a:rPr lang="sv-SE" sz="1600" b="1" i="0" u="none" strike="noStrike" dirty="0">
                          <a:effectLst/>
                          <a:latin typeface="+mn-lt"/>
                        </a:rPr>
                        <a:t>-13 013</a:t>
                      </a:r>
                    </a:p>
                  </a:txBody>
                  <a:tcPr marL="0" marR="0" marT="0" marB="0" anchor="b">
                    <a:solidFill>
                      <a:schemeClr val="accent1">
                        <a:tint val="20000"/>
                      </a:schemeClr>
                    </a:solidFill>
                  </a:tcPr>
                </a:tc>
                <a:tc>
                  <a:txBody>
                    <a:bodyPr/>
                    <a:lstStyle/>
                    <a:p>
                      <a:pPr algn="r" fontAlgn="b"/>
                      <a:r>
                        <a:rPr lang="sv-SE" sz="1600" b="1" i="0" u="none" strike="noStrike" dirty="0">
                          <a:effectLst/>
                          <a:latin typeface="+mn-lt"/>
                        </a:rPr>
                        <a:t>-12 721</a:t>
                      </a:r>
                    </a:p>
                  </a:txBody>
                  <a:tcPr marL="0" marR="0" marT="0" marB="0" anchor="b">
                    <a:solidFill>
                      <a:schemeClr val="accent1">
                        <a:tint val="20000"/>
                      </a:schemeClr>
                    </a:solidFill>
                  </a:tcPr>
                </a:tc>
                <a:tc>
                  <a:txBody>
                    <a:bodyPr/>
                    <a:lstStyle/>
                    <a:p>
                      <a:pPr algn="r" fontAlgn="b"/>
                      <a:r>
                        <a:rPr lang="sv-SE" sz="1600" b="1" i="0" u="none" strike="noStrike" dirty="0">
                          <a:effectLst/>
                          <a:latin typeface="+mn-lt"/>
                        </a:rPr>
                        <a:t>-12 408</a:t>
                      </a:r>
                    </a:p>
                  </a:txBody>
                  <a:tcPr marL="0" marR="0" marT="0" marB="0" anchor="b">
                    <a:solidFill>
                      <a:schemeClr val="accent1">
                        <a:tint val="20000"/>
                      </a:schemeClr>
                    </a:solidFill>
                  </a:tcPr>
                </a:tc>
                <a:extLst>
                  <a:ext uri="{0D108BD9-81ED-4DB2-BD59-A6C34878D82A}">
                    <a16:rowId xmlns:a16="http://schemas.microsoft.com/office/drawing/2014/main" val="3329636957"/>
                  </a:ext>
                </a:extLst>
              </a:tr>
              <a:tr h="343605">
                <a:tc>
                  <a:txBody>
                    <a:bodyPr/>
                    <a:lstStyle/>
                    <a:p>
                      <a:r>
                        <a:rPr lang="sv-SE" sz="1600" b="1" dirty="0"/>
                        <a:t>Resultat tkr</a:t>
                      </a:r>
                    </a:p>
                  </a:txBody>
                  <a:tcPr anchor="ctr">
                    <a:solidFill>
                      <a:schemeClr val="accent1">
                        <a:tint val="40000"/>
                      </a:schemeClr>
                    </a:solidFill>
                  </a:tcPr>
                </a:tc>
                <a:tc>
                  <a:txBody>
                    <a:bodyPr/>
                    <a:lstStyle/>
                    <a:p>
                      <a:pPr algn="r" fontAlgn="b"/>
                      <a:r>
                        <a:rPr lang="sv-SE" sz="1600" b="1" i="0" u="none" strike="noStrike" dirty="0">
                          <a:effectLst/>
                          <a:latin typeface="+mn-lt"/>
                        </a:rPr>
                        <a:t>30</a:t>
                      </a:r>
                    </a:p>
                  </a:txBody>
                  <a:tcPr marL="0" marR="0" marT="0" marB="0" anchor="b">
                    <a:solidFill>
                      <a:schemeClr val="accent1">
                        <a:tint val="40000"/>
                      </a:schemeClr>
                    </a:solidFill>
                  </a:tcPr>
                </a:tc>
                <a:tc>
                  <a:txBody>
                    <a:bodyPr/>
                    <a:lstStyle/>
                    <a:p>
                      <a:pPr algn="r" fontAlgn="b"/>
                      <a:r>
                        <a:rPr lang="sv-SE" sz="1600" b="1" i="0" u="none" strike="noStrike" dirty="0">
                          <a:effectLst/>
                          <a:latin typeface="+mn-lt"/>
                        </a:rPr>
                        <a:t>0</a:t>
                      </a:r>
                    </a:p>
                  </a:txBody>
                  <a:tcPr marL="0" marR="0" marT="0" marB="0" anchor="b">
                    <a:solidFill>
                      <a:schemeClr val="accent1">
                        <a:tint val="40000"/>
                      </a:schemeClr>
                    </a:solidFill>
                  </a:tcPr>
                </a:tc>
                <a:tc>
                  <a:txBody>
                    <a:bodyPr/>
                    <a:lstStyle/>
                    <a:p>
                      <a:pPr algn="r" fontAlgn="b"/>
                      <a:r>
                        <a:rPr lang="sv-SE" sz="1600" b="1" i="0" u="none" strike="noStrike" dirty="0">
                          <a:effectLst/>
                          <a:latin typeface="+mn-lt"/>
                        </a:rPr>
                        <a:t>0</a:t>
                      </a:r>
                    </a:p>
                  </a:txBody>
                  <a:tcPr marL="0" marR="0" marT="0" marB="0" anchor="b">
                    <a:solidFill>
                      <a:schemeClr val="accent1">
                        <a:tint val="40000"/>
                      </a:schemeClr>
                    </a:solidFill>
                  </a:tcPr>
                </a:tc>
                <a:extLst>
                  <a:ext uri="{0D108BD9-81ED-4DB2-BD59-A6C34878D82A}">
                    <a16:rowId xmlns:a16="http://schemas.microsoft.com/office/drawing/2014/main" val="1576117511"/>
                  </a:ext>
                </a:extLst>
              </a:tr>
            </a:tbl>
          </a:graphicData>
        </a:graphic>
      </p:graphicFrame>
    </p:spTree>
    <p:extLst>
      <p:ext uri="{BB962C8B-B14F-4D97-AF65-F5344CB8AC3E}">
        <p14:creationId xmlns:p14="http://schemas.microsoft.com/office/powerpoint/2010/main" val="1755191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5F986C-E8DA-23AD-9764-92233921EB8B}"/>
              </a:ext>
            </a:extLst>
          </p:cNvPr>
          <p:cNvSpPr>
            <a:spLocks noGrp="1"/>
          </p:cNvSpPr>
          <p:nvPr>
            <p:ph type="ctrTitle"/>
          </p:nvPr>
        </p:nvSpPr>
        <p:spPr/>
        <p:txBody>
          <a:bodyPr/>
          <a:lstStyle/>
          <a:p>
            <a:r>
              <a:rPr lang="sv-SE" dirty="0"/>
              <a:t>Personalkostnader</a:t>
            </a:r>
          </a:p>
        </p:txBody>
      </p:sp>
      <p:graphicFrame>
        <p:nvGraphicFramePr>
          <p:cNvPr id="6" name="Platshållare för innehåll 5">
            <a:extLst>
              <a:ext uri="{FF2B5EF4-FFF2-40B4-BE49-F238E27FC236}">
                <a16:creationId xmlns:a16="http://schemas.microsoft.com/office/drawing/2014/main" id="{5A58E3FF-FE5E-3DCC-188F-F68097D0C75C}"/>
              </a:ext>
            </a:extLst>
          </p:cNvPr>
          <p:cNvGraphicFramePr>
            <a:graphicFrameLocks noGrp="1"/>
          </p:cNvGraphicFramePr>
          <p:nvPr>
            <p:ph sz="quarter" idx="17"/>
            <p:extLst>
              <p:ext uri="{D42A27DB-BD31-4B8C-83A1-F6EECF244321}">
                <p14:modId xmlns:p14="http://schemas.microsoft.com/office/powerpoint/2010/main" val="2060772565"/>
              </p:ext>
            </p:extLst>
          </p:nvPr>
        </p:nvGraphicFramePr>
        <p:xfrm>
          <a:off x="1086451" y="1897055"/>
          <a:ext cx="3990732" cy="4127017"/>
        </p:xfrm>
        <a:graphic>
          <a:graphicData uri="http://schemas.openxmlformats.org/drawingml/2006/table">
            <a:tbl>
              <a:tblPr/>
              <a:tblGrid>
                <a:gridCol w="1047400">
                  <a:extLst>
                    <a:ext uri="{9D8B030D-6E8A-4147-A177-3AD203B41FA5}">
                      <a16:colId xmlns:a16="http://schemas.microsoft.com/office/drawing/2014/main" val="2666689145"/>
                    </a:ext>
                  </a:extLst>
                </a:gridCol>
                <a:gridCol w="2943332">
                  <a:extLst>
                    <a:ext uri="{9D8B030D-6E8A-4147-A177-3AD203B41FA5}">
                      <a16:colId xmlns:a16="http://schemas.microsoft.com/office/drawing/2014/main" val="889725699"/>
                    </a:ext>
                  </a:extLst>
                </a:gridCol>
              </a:tblGrid>
              <a:tr h="306245">
                <a:tc gridSpan="2">
                  <a:txBody>
                    <a:bodyPr/>
                    <a:lstStyle/>
                    <a:p>
                      <a:pPr algn="l" fontAlgn="b"/>
                      <a:r>
                        <a:rPr lang="sv-SE" sz="1600" b="1" i="0" u="none" strike="noStrike" dirty="0">
                          <a:effectLst/>
                          <a:latin typeface="Arial" panose="020B0604020202020204" pitchFamily="34" charset="0"/>
                        </a:rPr>
                        <a:t>Personal (nuläge)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sv-SE"/>
                    </a:p>
                  </a:txBody>
                  <a:tcPr/>
                </a:tc>
                <a:extLst>
                  <a:ext uri="{0D108BD9-81ED-4DB2-BD59-A6C34878D82A}">
                    <a16:rowId xmlns:a16="http://schemas.microsoft.com/office/drawing/2014/main" val="4150585993"/>
                  </a:ext>
                </a:extLst>
              </a:tr>
              <a:tr h="291662">
                <a:tc>
                  <a:txBody>
                    <a:bodyPr/>
                    <a:lstStyle/>
                    <a:p>
                      <a:pPr algn="r" fontAlgn="b"/>
                      <a:r>
                        <a:rPr lang="sv-SE" sz="1600" b="0" i="0" u="none" strike="noStrike">
                          <a:effectLst/>
                          <a:highlight>
                            <a:srgbClr val="C5D9F1"/>
                          </a:highligh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sv-SE" sz="1600" b="0" i="0" u="none" strike="noStrike">
                          <a:effectLst/>
                          <a:highlight>
                            <a:srgbClr val="C5D9F1"/>
                          </a:highlight>
                          <a:latin typeface="Arial" panose="020B0604020202020204" pitchFamily="34" charset="0"/>
                        </a:rPr>
                        <a:t>Förbundsdirektör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638704566"/>
                  </a:ext>
                </a:extLst>
              </a:tr>
              <a:tr h="291662">
                <a:tc>
                  <a:txBody>
                    <a:bodyPr/>
                    <a:lstStyle/>
                    <a:p>
                      <a:pPr algn="r" fontAlgn="b"/>
                      <a:r>
                        <a:rPr lang="sv-SE" sz="1600" b="0"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sv-SE" sz="1600" b="0" i="0" u="none" strike="noStrike">
                          <a:effectLst/>
                          <a:latin typeface="Arial" panose="020B0604020202020204" pitchFamily="34" charset="0"/>
                        </a:rPr>
                        <a:t>Chef för verksamhetsstöd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55816801"/>
                  </a:ext>
                </a:extLst>
              </a:tr>
              <a:tr h="291662">
                <a:tc>
                  <a:txBody>
                    <a:bodyPr/>
                    <a:lstStyle/>
                    <a:p>
                      <a:pPr algn="r" fontAlgn="b"/>
                      <a:r>
                        <a:rPr lang="sv-SE" sz="1600" b="0" i="0" u="none" strike="noStrike">
                          <a:effectLst/>
                          <a:highlight>
                            <a:srgbClr val="C5D9F1"/>
                          </a:highligh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sv-SE" sz="1600" b="0" i="0" u="none" strike="noStrike" dirty="0">
                          <a:effectLst/>
                          <a:highlight>
                            <a:srgbClr val="C5D9F1"/>
                          </a:highlight>
                          <a:latin typeface="Arial" panose="020B0604020202020204" pitchFamily="34" charset="0"/>
                        </a:rPr>
                        <a:t>Kommunikationsansvarig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914242874"/>
                  </a:ext>
                </a:extLst>
              </a:tr>
              <a:tr h="291662">
                <a:tc>
                  <a:txBody>
                    <a:bodyPr/>
                    <a:lstStyle/>
                    <a:p>
                      <a:pPr algn="r" fontAlgn="b"/>
                      <a:r>
                        <a:rPr lang="sv-SE" sz="1600" b="0"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sv-SE" sz="1600" b="0" i="0" u="none" strike="noStrike">
                          <a:effectLst/>
                          <a:latin typeface="Arial" panose="020B0604020202020204" pitchFamily="34" charset="0"/>
                        </a:rPr>
                        <a:t>Infrastrukturstrateg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74084481"/>
                  </a:ext>
                </a:extLst>
              </a:tr>
              <a:tr h="291662">
                <a:tc>
                  <a:txBody>
                    <a:bodyPr/>
                    <a:lstStyle/>
                    <a:p>
                      <a:pPr algn="r" fontAlgn="b"/>
                      <a:r>
                        <a:rPr lang="sv-SE" sz="1600" b="0" i="0" u="none" strike="noStrike">
                          <a:effectLst/>
                          <a:highlight>
                            <a:srgbClr val="C5D9F1"/>
                          </a:highlight>
                          <a:latin typeface="Arial" panose="020B060402020202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sv-SE" sz="1600" b="0" i="0" u="none" strike="noStrike">
                          <a:effectLst/>
                          <a:highlight>
                            <a:srgbClr val="C5D9F1"/>
                          </a:highlight>
                          <a:latin typeface="Arial" panose="020B0604020202020204" pitchFamily="34" charset="0"/>
                        </a:rPr>
                        <a:t>Kanslist/administratör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2361069340"/>
                  </a:ext>
                </a:extLst>
              </a:tr>
              <a:tr h="291662">
                <a:tc>
                  <a:txBody>
                    <a:bodyPr/>
                    <a:lstStyle/>
                    <a:p>
                      <a:pPr algn="r" fontAlgn="b"/>
                      <a:r>
                        <a:rPr lang="sv-SE" sz="1600" b="0" i="0" u="none" strike="noStrike">
                          <a:effectLst/>
                          <a:latin typeface="Arial" panose="020B060402020202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sv-SE" sz="1600" b="0" i="0" u="none" strike="noStrike">
                          <a:effectLst/>
                          <a:latin typeface="Arial" panose="020B0604020202020204" pitchFamily="34" charset="0"/>
                        </a:rPr>
                        <a:t>Socialstrateg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236462"/>
                  </a:ext>
                </a:extLst>
              </a:tr>
              <a:tr h="291662">
                <a:tc>
                  <a:txBody>
                    <a:bodyPr/>
                    <a:lstStyle/>
                    <a:p>
                      <a:pPr algn="r" fontAlgn="b"/>
                      <a:r>
                        <a:rPr lang="sv-SE" sz="1600" b="0" i="0" u="none" strike="noStrike">
                          <a:effectLst/>
                          <a:highlight>
                            <a:srgbClr val="C5D9F1"/>
                          </a:highlight>
                          <a:latin typeface="Arial" panose="020B0604020202020204" pitchFamily="34" charset="0"/>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sv-SE" sz="1600" b="0" i="0" u="none" strike="noStrike" dirty="0">
                          <a:effectLst/>
                          <a:highlight>
                            <a:srgbClr val="C5D9F1"/>
                          </a:highlight>
                          <a:latin typeface="Arial" panose="020B0604020202020204" pitchFamily="34" charset="0"/>
                        </a:rPr>
                        <a:t>Chef för välfärdsutveckling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344298437"/>
                  </a:ext>
                </a:extLst>
              </a:tr>
              <a:tr h="306245">
                <a:tc>
                  <a:txBody>
                    <a:bodyPr/>
                    <a:lstStyle/>
                    <a:p>
                      <a:pPr algn="r" fontAlgn="b"/>
                      <a:r>
                        <a:rPr lang="sv-SE" sz="1600" b="0" i="0" u="none" strike="noStrike">
                          <a:effectLst/>
                          <a:latin typeface="Arial" panose="020B0604020202020204" pitchFamily="34" charset="0"/>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sv-SE" sz="1600" b="0" i="0" u="none" strike="noStrike">
                          <a:effectLst/>
                          <a:latin typeface="Arial" panose="020B0604020202020204" pitchFamily="34" charset="0"/>
                        </a:rPr>
                        <a:t>Bitr förbundschef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4703869"/>
                  </a:ext>
                </a:extLst>
              </a:tr>
              <a:tr h="291662">
                <a:tc>
                  <a:txBody>
                    <a:bodyPr/>
                    <a:lstStyle/>
                    <a:p>
                      <a:pPr algn="r" fontAlgn="b"/>
                      <a:r>
                        <a:rPr lang="sv-SE" sz="1600" b="0" i="0" u="none" strike="noStrike">
                          <a:effectLst/>
                          <a:highlight>
                            <a:srgbClr val="C5D9F1"/>
                          </a:highlight>
                          <a:latin typeface="Arial" panose="020B0604020202020204" pitchFamily="34" charset="0"/>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sv-SE" sz="1600" b="0" i="0" u="none" strike="noStrike">
                          <a:effectLst/>
                          <a:highlight>
                            <a:srgbClr val="C5D9F1"/>
                          </a:highlight>
                          <a:latin typeface="Arial" panose="020B0604020202020204" pitchFamily="34" charset="0"/>
                        </a:rPr>
                        <a:t>Personaladministratör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13545064"/>
                  </a:ext>
                </a:extLst>
              </a:tr>
              <a:tr h="291662">
                <a:tc>
                  <a:txBody>
                    <a:bodyPr/>
                    <a:lstStyle/>
                    <a:p>
                      <a:pPr algn="r" fontAlgn="b"/>
                      <a:r>
                        <a:rPr lang="sv-SE" sz="1600" b="0" i="0" u="none" strike="noStrike">
                          <a:effectLst/>
                          <a:latin typeface="Arial" panose="020B060402020202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sv-SE" sz="1600" b="0" i="0" u="none" strike="noStrike">
                          <a:effectLst/>
                          <a:latin typeface="Arial" panose="020B0604020202020204" pitchFamily="34" charset="0"/>
                        </a:rPr>
                        <a:t>Chef för regional utveckling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41490220"/>
                  </a:ext>
                </a:extLst>
              </a:tr>
              <a:tr h="291662">
                <a:tc>
                  <a:txBody>
                    <a:bodyPr/>
                    <a:lstStyle/>
                    <a:p>
                      <a:pPr algn="r" fontAlgn="b"/>
                      <a:r>
                        <a:rPr lang="sv-SE" sz="1600" b="0" i="0" u="none" strike="noStrike">
                          <a:effectLst/>
                          <a:highlight>
                            <a:srgbClr val="C5D9F1"/>
                          </a:highlight>
                          <a:latin typeface="Arial" panose="020B060402020202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sv-SE" sz="1600" b="0" i="0" u="none" strike="noStrike">
                          <a:effectLst/>
                          <a:highlight>
                            <a:srgbClr val="C5D9F1"/>
                          </a:highlight>
                          <a:latin typeface="Arial" panose="020B0604020202020204" pitchFamily="34" charset="0"/>
                        </a:rPr>
                        <a:t>Chef för kompetensförsörjning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2991451266"/>
                  </a:ext>
                </a:extLst>
              </a:tr>
              <a:tr h="291662">
                <a:tc>
                  <a:txBody>
                    <a:bodyPr/>
                    <a:lstStyle/>
                    <a:p>
                      <a:pPr algn="r" fontAlgn="b"/>
                      <a:r>
                        <a:rPr lang="sv-SE" sz="1600" b="0" i="0" u="none" strike="noStrike">
                          <a:effectLst/>
                          <a:latin typeface="Arial" panose="020B060402020202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sv-SE" sz="1600" b="0" i="0" u="none" strike="noStrike">
                          <a:effectLst/>
                          <a:latin typeface="Arial" panose="020B0604020202020204" pitchFamily="34" charset="0"/>
                        </a:rPr>
                        <a:t>Ekonom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3263773"/>
                  </a:ext>
                </a:extLst>
              </a:tr>
              <a:tr h="306245">
                <a:tc>
                  <a:txBody>
                    <a:bodyPr/>
                    <a:lstStyle/>
                    <a:p>
                      <a:pPr algn="r" fontAlgn="b"/>
                      <a:r>
                        <a:rPr lang="sv-SE" sz="1600" b="0" i="0" u="none" strike="noStrike">
                          <a:effectLst/>
                          <a:latin typeface="Arial" panose="020B0604020202020204" pitchFamily="34" charset="0"/>
                        </a:rPr>
                        <a:t>775%</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sv-SE" sz="1600" b="0" i="0" u="none" strike="noStrike" dirty="0">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386930620"/>
                  </a:ext>
                </a:extLst>
              </a:tr>
            </a:tbl>
          </a:graphicData>
        </a:graphic>
      </p:graphicFrame>
      <p:graphicFrame>
        <p:nvGraphicFramePr>
          <p:cNvPr id="7" name="Tabell 6">
            <a:extLst>
              <a:ext uri="{FF2B5EF4-FFF2-40B4-BE49-F238E27FC236}">
                <a16:creationId xmlns:a16="http://schemas.microsoft.com/office/drawing/2014/main" id="{E6F9B0E6-1927-0341-ADB1-F36BC6780ABA}"/>
              </a:ext>
            </a:extLst>
          </p:cNvPr>
          <p:cNvGraphicFramePr>
            <a:graphicFrameLocks noGrp="1"/>
          </p:cNvGraphicFramePr>
          <p:nvPr>
            <p:extLst>
              <p:ext uri="{D42A27DB-BD31-4B8C-83A1-F6EECF244321}">
                <p14:modId xmlns:p14="http://schemas.microsoft.com/office/powerpoint/2010/main" val="730177321"/>
              </p:ext>
            </p:extLst>
          </p:nvPr>
        </p:nvGraphicFramePr>
        <p:xfrm>
          <a:off x="5545153" y="1897055"/>
          <a:ext cx="4804649" cy="4131646"/>
        </p:xfrm>
        <a:graphic>
          <a:graphicData uri="http://schemas.openxmlformats.org/drawingml/2006/table">
            <a:tbl>
              <a:tblPr/>
              <a:tblGrid>
                <a:gridCol w="1261022">
                  <a:extLst>
                    <a:ext uri="{9D8B030D-6E8A-4147-A177-3AD203B41FA5}">
                      <a16:colId xmlns:a16="http://schemas.microsoft.com/office/drawing/2014/main" val="3146431523"/>
                    </a:ext>
                  </a:extLst>
                </a:gridCol>
                <a:gridCol w="3543627">
                  <a:extLst>
                    <a:ext uri="{9D8B030D-6E8A-4147-A177-3AD203B41FA5}">
                      <a16:colId xmlns:a16="http://schemas.microsoft.com/office/drawing/2014/main" val="708236711"/>
                    </a:ext>
                  </a:extLst>
                </a:gridCol>
              </a:tblGrid>
              <a:tr h="303497">
                <a:tc gridSpan="2">
                  <a:txBody>
                    <a:bodyPr/>
                    <a:lstStyle/>
                    <a:p>
                      <a:pPr algn="l" fontAlgn="b"/>
                      <a:r>
                        <a:rPr lang="sv-SE" sz="1600" b="1" i="0" u="none" strike="noStrike" dirty="0">
                          <a:effectLst/>
                          <a:latin typeface="Arial" panose="020B0604020202020204" pitchFamily="34" charset="0"/>
                        </a:rPr>
                        <a:t>Personal (vid 0% höjning)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sv-SE"/>
                    </a:p>
                  </a:txBody>
                  <a:tcPr/>
                </a:tc>
                <a:extLst>
                  <a:ext uri="{0D108BD9-81ED-4DB2-BD59-A6C34878D82A}">
                    <a16:rowId xmlns:a16="http://schemas.microsoft.com/office/drawing/2014/main" val="1812434659"/>
                  </a:ext>
                </a:extLst>
              </a:tr>
              <a:tr h="289046">
                <a:tc>
                  <a:txBody>
                    <a:bodyPr/>
                    <a:lstStyle/>
                    <a:p>
                      <a:pPr algn="r" fontAlgn="b"/>
                      <a:r>
                        <a:rPr lang="sv-SE" sz="1600" b="0" i="0" u="none" strike="noStrike">
                          <a:effectLst/>
                          <a:highlight>
                            <a:srgbClr val="C5D9F1"/>
                          </a:highligh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sv-SE" sz="1600" b="0" i="0" u="none" strike="noStrike">
                          <a:effectLst/>
                          <a:highlight>
                            <a:srgbClr val="C5D9F1"/>
                          </a:highlight>
                          <a:latin typeface="Arial" panose="020B0604020202020204" pitchFamily="34" charset="0"/>
                        </a:rPr>
                        <a:t>Förbundsdirektör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4144238149"/>
                  </a:ext>
                </a:extLst>
              </a:tr>
              <a:tr h="289046">
                <a:tc>
                  <a:txBody>
                    <a:bodyPr/>
                    <a:lstStyle/>
                    <a:p>
                      <a:pPr algn="r" fontAlgn="b"/>
                      <a:r>
                        <a:rPr lang="sv-SE" sz="1600" b="0"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sv-SE" sz="1600" b="0" i="0" u="none" strike="noStrike">
                          <a:effectLst/>
                          <a:latin typeface="Arial" panose="020B0604020202020204" pitchFamily="34" charset="0"/>
                        </a:rPr>
                        <a:t>Chef för verksamhetsstöd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2852194"/>
                  </a:ext>
                </a:extLst>
              </a:tr>
              <a:tr h="289046">
                <a:tc>
                  <a:txBody>
                    <a:bodyPr/>
                    <a:lstStyle/>
                    <a:p>
                      <a:pPr algn="r" fontAlgn="b"/>
                      <a:r>
                        <a:rPr lang="sv-SE" sz="1600" b="0" i="0" u="none" strike="noStrike">
                          <a:effectLst/>
                          <a:highlight>
                            <a:srgbClr val="C5D9F1"/>
                          </a:highlight>
                          <a:latin typeface="Arial" panose="020B060402020202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sv-SE" sz="1600" b="0" i="0" u="none" strike="noStrike">
                          <a:effectLst/>
                          <a:highlight>
                            <a:srgbClr val="C5D9F1"/>
                          </a:highlight>
                          <a:latin typeface="Arial" panose="020B0604020202020204" pitchFamily="34" charset="0"/>
                        </a:rPr>
                        <a:t>Kommunikationsansvarig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2944522615"/>
                  </a:ext>
                </a:extLst>
              </a:tr>
              <a:tr h="289046">
                <a:tc>
                  <a:txBody>
                    <a:bodyPr/>
                    <a:lstStyle/>
                    <a:p>
                      <a:pPr algn="r" fontAlgn="b"/>
                      <a:r>
                        <a:rPr lang="sv-SE" sz="1600" b="0" i="0" u="none" strike="noStrike">
                          <a:effectLst/>
                          <a:latin typeface="Arial" panose="020B060402020202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sv-SE" sz="1600" b="0" i="0" u="none" strike="noStrike" dirty="0">
                          <a:effectLst/>
                          <a:latin typeface="Arial" panose="020B0604020202020204" pitchFamily="34" charset="0"/>
                        </a:rPr>
                        <a:t>Infrastrukturstrateg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59407580"/>
                  </a:ext>
                </a:extLst>
              </a:tr>
              <a:tr h="289046">
                <a:tc>
                  <a:txBody>
                    <a:bodyPr/>
                    <a:lstStyle/>
                    <a:p>
                      <a:pPr algn="r" fontAlgn="b"/>
                      <a:r>
                        <a:rPr lang="sv-SE" sz="1600" b="0" i="0" u="none" strike="noStrike">
                          <a:effectLst/>
                          <a:highlight>
                            <a:srgbClr val="C5D9F1"/>
                          </a:highlight>
                          <a:latin typeface="Arial" panose="020B060402020202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sv-SE" sz="1600" b="0" i="0" u="none" strike="noStrike">
                          <a:effectLst/>
                          <a:highlight>
                            <a:srgbClr val="C5D9F1"/>
                          </a:highlight>
                          <a:latin typeface="Arial" panose="020B0604020202020204" pitchFamily="34" charset="0"/>
                        </a:rPr>
                        <a:t>Kanslist/administratör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2856844712"/>
                  </a:ext>
                </a:extLst>
              </a:tr>
              <a:tr h="289046">
                <a:tc>
                  <a:txBody>
                    <a:bodyPr/>
                    <a:lstStyle/>
                    <a:p>
                      <a:pPr algn="r" fontAlgn="b"/>
                      <a:r>
                        <a:rPr lang="sv-SE" sz="1600" b="0" i="0" u="none" strike="noStrike">
                          <a:effectLst/>
                          <a:latin typeface="Arial" panose="020B0604020202020204" pitchFamily="34"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sv-SE" sz="1600" b="0" i="0" u="none" strike="noStrike" dirty="0">
                          <a:effectLst/>
                          <a:latin typeface="Arial" panose="020B0604020202020204" pitchFamily="34" charset="0"/>
                        </a:rPr>
                        <a:t>Socialstrateg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7431841"/>
                  </a:ext>
                </a:extLst>
              </a:tr>
              <a:tr h="289046">
                <a:tc>
                  <a:txBody>
                    <a:bodyPr/>
                    <a:lstStyle/>
                    <a:p>
                      <a:pPr algn="r" fontAlgn="b"/>
                      <a:r>
                        <a:rPr lang="sv-SE" sz="1600" b="0" i="0" u="none" strike="noStrike" dirty="0">
                          <a:effectLst/>
                          <a:highlight>
                            <a:srgbClr val="C5D9F1"/>
                          </a:highlight>
                          <a:latin typeface="Arial" panose="020B0604020202020204" pitchFamily="34" charset="0"/>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sv-SE" sz="1600" b="0" i="0" u="none" strike="noStrike">
                          <a:effectLst/>
                          <a:highlight>
                            <a:srgbClr val="C5D9F1"/>
                          </a:highlight>
                          <a:latin typeface="Arial" panose="020B0604020202020204" pitchFamily="34" charset="0"/>
                        </a:rPr>
                        <a:t>Chef för välfärdsutveckling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434632057"/>
                  </a:ext>
                </a:extLst>
              </a:tr>
              <a:tr h="303497">
                <a:tc>
                  <a:txBody>
                    <a:bodyPr/>
                    <a:lstStyle/>
                    <a:p>
                      <a:pPr algn="r" fontAlgn="b"/>
                      <a:r>
                        <a:rPr lang="sv-SE" sz="1600" b="0" i="0" u="none" strike="noStrike">
                          <a:effectLst/>
                          <a:latin typeface="Arial" panose="020B0604020202020204" pitchFamily="34" charset="0"/>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sv-SE" sz="1600" b="0" i="0" u="none" strike="noStrike">
                          <a:effectLst/>
                          <a:latin typeface="Arial" panose="020B0604020202020204" pitchFamily="34" charset="0"/>
                        </a:rPr>
                        <a:t>Bitr förbundschef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59150825"/>
                  </a:ext>
                </a:extLst>
              </a:tr>
              <a:tr h="289046">
                <a:tc>
                  <a:txBody>
                    <a:bodyPr/>
                    <a:lstStyle/>
                    <a:p>
                      <a:pPr algn="r" fontAlgn="b"/>
                      <a:r>
                        <a:rPr lang="sv-SE" sz="1600" b="0" i="0" u="none" strike="noStrike">
                          <a:effectLst/>
                          <a:highlight>
                            <a:srgbClr val="C5D9F1"/>
                          </a:highlight>
                          <a:latin typeface="Arial" panose="020B0604020202020204" pitchFamily="34" charset="0"/>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sv-SE" sz="1600" b="0" i="0" u="none" strike="noStrike">
                          <a:effectLst/>
                          <a:highlight>
                            <a:srgbClr val="C5D9F1"/>
                          </a:highlight>
                          <a:latin typeface="Arial" panose="020B0604020202020204" pitchFamily="34" charset="0"/>
                        </a:rPr>
                        <a:t>Personaladministratör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2463210458"/>
                  </a:ext>
                </a:extLst>
              </a:tr>
              <a:tr h="318291">
                <a:tc>
                  <a:txBody>
                    <a:bodyPr/>
                    <a:lstStyle/>
                    <a:p>
                      <a:pPr algn="r" fontAlgn="b"/>
                      <a:r>
                        <a:rPr lang="sv-SE" sz="1600" b="0" i="0" u="none" strike="noStrike">
                          <a:effectLst/>
                          <a:latin typeface="Arial" panose="020B060402020202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sv-SE" sz="1600" b="0" i="0" u="none" strike="noStrike" dirty="0">
                          <a:effectLst/>
                          <a:latin typeface="Arial" panose="020B0604020202020204" pitchFamily="34" charset="0"/>
                        </a:rPr>
                        <a:t>Chef för regional utveckling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5791832"/>
                  </a:ext>
                </a:extLst>
              </a:tr>
              <a:tr h="301450">
                <a:tc>
                  <a:txBody>
                    <a:bodyPr/>
                    <a:lstStyle/>
                    <a:p>
                      <a:pPr algn="r" fontAlgn="b"/>
                      <a:r>
                        <a:rPr lang="sv-SE" sz="1600" b="0" i="0" u="none" strike="noStrike" dirty="0">
                          <a:effectLst/>
                          <a:highlight>
                            <a:srgbClr val="C5D9F1"/>
                          </a:highlight>
                          <a:latin typeface="Arial" panose="020B060402020202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sv-SE" sz="1600" b="0" i="0" u="none" strike="noStrike" dirty="0">
                          <a:effectLst/>
                          <a:highlight>
                            <a:srgbClr val="C5D9F1"/>
                          </a:highlight>
                          <a:latin typeface="Arial" panose="020B0604020202020204" pitchFamily="34" charset="0"/>
                        </a:rPr>
                        <a:t>Chef för kompetensförsörjning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2225918941"/>
                  </a:ext>
                </a:extLst>
              </a:tr>
              <a:tr h="289046">
                <a:tc>
                  <a:txBody>
                    <a:bodyPr/>
                    <a:lstStyle/>
                    <a:p>
                      <a:pPr algn="r" fontAlgn="b"/>
                      <a:r>
                        <a:rPr lang="sv-SE" sz="1600" b="0" i="0" u="none" strike="noStrike">
                          <a:effectLst/>
                          <a:latin typeface="Arial" panose="020B060402020202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sv-SE" sz="1600" b="0" i="0" u="none" strike="noStrike" dirty="0">
                          <a:effectLst/>
                          <a:latin typeface="Arial" panose="020B0604020202020204" pitchFamily="34" charset="0"/>
                        </a:rPr>
                        <a:t>Ekonom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3159362"/>
                  </a:ext>
                </a:extLst>
              </a:tr>
              <a:tr h="303497">
                <a:tc>
                  <a:txBody>
                    <a:bodyPr/>
                    <a:lstStyle/>
                    <a:p>
                      <a:pPr algn="r" fontAlgn="b"/>
                      <a:r>
                        <a:rPr lang="sv-SE" sz="1600" b="0" i="0" u="none" strike="noStrike">
                          <a:effectLst/>
                          <a:latin typeface="Arial" panose="020B0604020202020204" pitchFamily="34" charset="0"/>
                        </a:rPr>
                        <a:t>725%</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sv-SE" sz="1600" b="0" i="0" u="none" strike="noStrike" dirty="0">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749974158"/>
                  </a:ext>
                </a:extLst>
              </a:tr>
            </a:tbl>
          </a:graphicData>
        </a:graphic>
      </p:graphicFrame>
    </p:spTree>
    <p:extLst>
      <p:ext uri="{BB962C8B-B14F-4D97-AF65-F5344CB8AC3E}">
        <p14:creationId xmlns:p14="http://schemas.microsoft.com/office/powerpoint/2010/main" val="2812566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9BF9C7-6745-BF3F-7D00-541114EF9DC2}"/>
              </a:ext>
            </a:extLst>
          </p:cNvPr>
          <p:cNvSpPr>
            <a:spLocks noGrp="1"/>
          </p:cNvSpPr>
          <p:nvPr>
            <p:ph type="ctrTitle"/>
          </p:nvPr>
        </p:nvSpPr>
        <p:spPr>
          <a:xfrm>
            <a:off x="721597" y="833928"/>
            <a:ext cx="8988460" cy="1215801"/>
          </a:xfrm>
        </p:spPr>
        <p:txBody>
          <a:bodyPr/>
          <a:lstStyle/>
          <a:p>
            <a:r>
              <a:rPr lang="sv-SE">
                <a:latin typeface="Helvetica"/>
                <a:cs typeface="Helvetica"/>
              </a:rPr>
              <a:t>Åtgärder för att komma till en budget i balans</a:t>
            </a:r>
            <a:endParaRPr lang="sv-SE"/>
          </a:p>
        </p:txBody>
      </p:sp>
      <p:sp>
        <p:nvSpPr>
          <p:cNvPr id="3" name="Underrubrik 2">
            <a:extLst>
              <a:ext uri="{FF2B5EF4-FFF2-40B4-BE49-F238E27FC236}">
                <a16:creationId xmlns:a16="http://schemas.microsoft.com/office/drawing/2014/main" id="{9A4393A0-1060-B718-F88E-57B1FA6AEF18}"/>
              </a:ext>
            </a:extLst>
          </p:cNvPr>
          <p:cNvSpPr>
            <a:spLocks noGrp="1"/>
          </p:cNvSpPr>
          <p:nvPr>
            <p:ph type="subTitle" idx="1"/>
          </p:nvPr>
        </p:nvSpPr>
        <p:spPr/>
        <p:txBody>
          <a:bodyPr/>
          <a:lstStyle/>
          <a:p>
            <a:endParaRPr lang="sv-SE"/>
          </a:p>
        </p:txBody>
      </p:sp>
      <p:graphicFrame>
        <p:nvGraphicFramePr>
          <p:cNvPr id="5" name="Tabell 4">
            <a:extLst>
              <a:ext uri="{FF2B5EF4-FFF2-40B4-BE49-F238E27FC236}">
                <a16:creationId xmlns:a16="http://schemas.microsoft.com/office/drawing/2014/main" id="{02D94872-DE7E-B173-6325-6B6FA17BE669}"/>
              </a:ext>
            </a:extLst>
          </p:cNvPr>
          <p:cNvGraphicFramePr>
            <a:graphicFrameLocks noGrp="1"/>
          </p:cNvGraphicFramePr>
          <p:nvPr>
            <p:extLst>
              <p:ext uri="{D42A27DB-BD31-4B8C-83A1-F6EECF244321}">
                <p14:modId xmlns:p14="http://schemas.microsoft.com/office/powerpoint/2010/main" val="38283295"/>
              </p:ext>
            </p:extLst>
          </p:nvPr>
        </p:nvGraphicFramePr>
        <p:xfrm>
          <a:off x="717490" y="2318947"/>
          <a:ext cx="9965716" cy="3900840"/>
        </p:xfrm>
        <a:graphic>
          <a:graphicData uri="http://schemas.openxmlformats.org/drawingml/2006/table">
            <a:tbl>
              <a:tblPr firstRow="1" bandRow="1">
                <a:tableStyleId>{5C22544A-7EE6-4342-B048-85BDC9FD1C3A}</a:tableStyleId>
              </a:tblPr>
              <a:tblGrid>
                <a:gridCol w="4982858">
                  <a:extLst>
                    <a:ext uri="{9D8B030D-6E8A-4147-A177-3AD203B41FA5}">
                      <a16:colId xmlns:a16="http://schemas.microsoft.com/office/drawing/2014/main" val="3930251539"/>
                    </a:ext>
                  </a:extLst>
                </a:gridCol>
                <a:gridCol w="4982858">
                  <a:extLst>
                    <a:ext uri="{9D8B030D-6E8A-4147-A177-3AD203B41FA5}">
                      <a16:colId xmlns:a16="http://schemas.microsoft.com/office/drawing/2014/main" val="907570306"/>
                    </a:ext>
                  </a:extLst>
                </a:gridCol>
              </a:tblGrid>
              <a:tr h="650140">
                <a:tc>
                  <a:txBody>
                    <a:bodyPr/>
                    <a:lstStyle/>
                    <a:p>
                      <a:r>
                        <a:rPr lang="sv-SE"/>
                        <a:t> 3 procents uppräkning</a:t>
                      </a:r>
                    </a:p>
                  </a:txBody>
                  <a:tcPr/>
                </a:tc>
                <a:tc>
                  <a:txBody>
                    <a:bodyPr/>
                    <a:lstStyle/>
                    <a:p>
                      <a:r>
                        <a:rPr lang="sv-SE"/>
                        <a:t>0 procents uppräkning</a:t>
                      </a:r>
                    </a:p>
                  </a:txBody>
                  <a:tcPr/>
                </a:tc>
                <a:extLst>
                  <a:ext uri="{0D108BD9-81ED-4DB2-BD59-A6C34878D82A}">
                    <a16:rowId xmlns:a16="http://schemas.microsoft.com/office/drawing/2014/main" val="3082029225"/>
                  </a:ext>
                </a:extLst>
              </a:tr>
              <a:tr h="650140">
                <a:tc>
                  <a:txBody>
                    <a:bodyPr/>
                    <a:lstStyle/>
                    <a:p>
                      <a:r>
                        <a:rPr lang="sv-SE"/>
                        <a:t>Kostnader för möten, konferenser och resor</a:t>
                      </a:r>
                    </a:p>
                  </a:txBody>
                  <a:tcPr/>
                </a:tc>
                <a:tc>
                  <a:txBody>
                    <a:bodyPr/>
                    <a:lstStyle/>
                    <a:p>
                      <a:pPr lvl="0">
                        <a:buNone/>
                      </a:pPr>
                      <a:r>
                        <a:rPr lang="sv-SE"/>
                        <a:t>Kostnader för möten, konferenser och resor</a:t>
                      </a:r>
                    </a:p>
                  </a:txBody>
                  <a:tcPr/>
                </a:tc>
                <a:extLst>
                  <a:ext uri="{0D108BD9-81ED-4DB2-BD59-A6C34878D82A}">
                    <a16:rowId xmlns:a16="http://schemas.microsoft.com/office/drawing/2014/main" val="236231831"/>
                  </a:ext>
                </a:extLst>
              </a:tr>
              <a:tr h="650140">
                <a:tc>
                  <a:txBody>
                    <a:bodyPr/>
                    <a:lstStyle/>
                    <a:p>
                      <a:r>
                        <a:rPr lang="sv-SE"/>
                        <a:t>Kostnader för personalvård och intern utveckling</a:t>
                      </a:r>
                    </a:p>
                  </a:txBody>
                  <a:tcPr/>
                </a:tc>
                <a:tc>
                  <a:txBody>
                    <a:bodyPr/>
                    <a:lstStyle/>
                    <a:p>
                      <a:pPr lvl="0">
                        <a:buNone/>
                      </a:pPr>
                      <a:r>
                        <a:rPr lang="sv-SE"/>
                        <a:t>Kostnader för personalvård och intern utveckling</a:t>
                      </a:r>
                    </a:p>
                  </a:txBody>
                  <a:tcPr/>
                </a:tc>
                <a:extLst>
                  <a:ext uri="{0D108BD9-81ED-4DB2-BD59-A6C34878D82A}">
                    <a16:rowId xmlns:a16="http://schemas.microsoft.com/office/drawing/2014/main" val="2051017580"/>
                  </a:ext>
                </a:extLst>
              </a:tr>
              <a:tr h="650140">
                <a:tc>
                  <a:txBody>
                    <a:bodyPr/>
                    <a:lstStyle/>
                    <a:p>
                      <a:endParaRPr lang="sv-SE"/>
                    </a:p>
                  </a:txBody>
                  <a:tcPr/>
                </a:tc>
                <a:tc>
                  <a:txBody>
                    <a:bodyPr/>
                    <a:lstStyle/>
                    <a:p>
                      <a:r>
                        <a:rPr lang="sv-SE"/>
                        <a:t>Personella resurser motsvarande 0,5 tjänst</a:t>
                      </a:r>
                    </a:p>
                  </a:txBody>
                  <a:tcPr/>
                </a:tc>
                <a:extLst>
                  <a:ext uri="{0D108BD9-81ED-4DB2-BD59-A6C34878D82A}">
                    <a16:rowId xmlns:a16="http://schemas.microsoft.com/office/drawing/2014/main" val="450575884"/>
                  </a:ext>
                </a:extLst>
              </a:tr>
              <a:tr h="650140">
                <a:tc>
                  <a:txBody>
                    <a:bodyPr/>
                    <a:lstStyle/>
                    <a:p>
                      <a:endParaRPr lang="sv-SE"/>
                    </a:p>
                  </a:txBody>
                  <a:tcPr/>
                </a:tc>
                <a:tc>
                  <a:txBody>
                    <a:bodyPr/>
                    <a:lstStyle/>
                    <a:p>
                      <a:endParaRPr lang="sv-SE"/>
                    </a:p>
                  </a:txBody>
                  <a:tcPr/>
                </a:tc>
                <a:extLst>
                  <a:ext uri="{0D108BD9-81ED-4DB2-BD59-A6C34878D82A}">
                    <a16:rowId xmlns:a16="http://schemas.microsoft.com/office/drawing/2014/main" val="1135091049"/>
                  </a:ext>
                </a:extLst>
              </a:tr>
              <a:tr h="650140">
                <a:tc>
                  <a:txBody>
                    <a:bodyPr/>
                    <a:lstStyle/>
                    <a:p>
                      <a:endParaRPr lang="sv-SE"/>
                    </a:p>
                  </a:txBody>
                  <a:tcPr/>
                </a:tc>
                <a:tc>
                  <a:txBody>
                    <a:bodyPr/>
                    <a:lstStyle/>
                    <a:p>
                      <a:endParaRPr lang="sv-SE"/>
                    </a:p>
                  </a:txBody>
                  <a:tcPr/>
                </a:tc>
                <a:extLst>
                  <a:ext uri="{0D108BD9-81ED-4DB2-BD59-A6C34878D82A}">
                    <a16:rowId xmlns:a16="http://schemas.microsoft.com/office/drawing/2014/main" val="3936385850"/>
                  </a:ext>
                </a:extLst>
              </a:tr>
            </a:tbl>
          </a:graphicData>
        </a:graphic>
      </p:graphicFrame>
    </p:spTree>
    <p:extLst>
      <p:ext uri="{BB962C8B-B14F-4D97-AF65-F5344CB8AC3E}">
        <p14:creationId xmlns:p14="http://schemas.microsoft.com/office/powerpoint/2010/main" val="1658155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8DCCEF-F263-1F28-AF47-5DDB6E06A542}"/>
              </a:ext>
            </a:extLst>
          </p:cNvPr>
          <p:cNvSpPr>
            <a:spLocks noGrp="1"/>
          </p:cNvSpPr>
          <p:nvPr>
            <p:ph type="ctrTitle"/>
          </p:nvPr>
        </p:nvSpPr>
        <p:spPr/>
        <p:txBody>
          <a:bodyPr/>
          <a:lstStyle/>
          <a:p>
            <a:r>
              <a:rPr lang="sv-SE">
                <a:latin typeface="Helvetica"/>
                <a:cs typeface="Helvetica"/>
              </a:rPr>
              <a:t>Konsekvenser</a:t>
            </a:r>
            <a:endParaRPr lang="sv-SE"/>
          </a:p>
        </p:txBody>
      </p:sp>
      <p:sp>
        <p:nvSpPr>
          <p:cNvPr id="3" name="Underrubrik 2">
            <a:extLst>
              <a:ext uri="{FF2B5EF4-FFF2-40B4-BE49-F238E27FC236}">
                <a16:creationId xmlns:a16="http://schemas.microsoft.com/office/drawing/2014/main" id="{CF81180A-0EE6-C3BB-D2A6-A0E9C80CB098}"/>
              </a:ext>
            </a:extLst>
          </p:cNvPr>
          <p:cNvSpPr>
            <a:spLocks noGrp="1"/>
          </p:cNvSpPr>
          <p:nvPr>
            <p:ph type="subTitle" idx="1"/>
          </p:nvPr>
        </p:nvSpPr>
        <p:spPr/>
        <p:txBody>
          <a:bodyPr/>
          <a:lstStyle/>
          <a:p>
            <a:endParaRPr lang="sv-SE"/>
          </a:p>
        </p:txBody>
      </p:sp>
      <p:sp>
        <p:nvSpPr>
          <p:cNvPr id="4" name="Platshållare för innehåll 3">
            <a:extLst>
              <a:ext uri="{FF2B5EF4-FFF2-40B4-BE49-F238E27FC236}">
                <a16:creationId xmlns:a16="http://schemas.microsoft.com/office/drawing/2014/main" id="{239EFAFA-DCDC-0584-1C3F-186AA6EB1E65}"/>
              </a:ext>
            </a:extLst>
          </p:cNvPr>
          <p:cNvSpPr>
            <a:spLocks noGrp="1"/>
          </p:cNvSpPr>
          <p:nvPr>
            <p:ph sz="quarter" idx="17"/>
          </p:nvPr>
        </p:nvSpPr>
        <p:spPr>
          <a:xfrm>
            <a:off x="721597" y="1707402"/>
            <a:ext cx="10964319" cy="4712209"/>
          </a:xfrm>
        </p:spPr>
        <p:txBody>
          <a:bodyPr vert="horz" lIns="91440" tIns="45720" rIns="91440" bIns="45720" rtlCol="0" anchor="t">
            <a:normAutofit lnSpcReduction="10000"/>
          </a:bodyPr>
          <a:lstStyle/>
          <a:p>
            <a:r>
              <a:rPr lang="sv-SE">
                <a:latin typeface="Helvetica"/>
                <a:cs typeface="Helvetica"/>
              </a:rPr>
              <a:t>Ändamålsparagrafen i förbundsordningen kan inte fullt ut efterlevas. </a:t>
            </a:r>
            <a:br>
              <a:rPr lang="sv-SE">
                <a:latin typeface="Helvetica"/>
                <a:cs typeface="Helvetica"/>
              </a:rPr>
            </a:br>
            <a:r>
              <a:rPr lang="sv-SE" sz="1400">
                <a:latin typeface="Helvetica"/>
                <a:cs typeface="Helvetica"/>
              </a:rPr>
              <a:t>(Tillväxt och utveckling, verksamhetsstöd och intressebevakning)</a:t>
            </a:r>
          </a:p>
          <a:p>
            <a:r>
              <a:rPr lang="sv-SE">
                <a:latin typeface="Helvetica"/>
                <a:cs typeface="Helvetica"/>
              </a:rPr>
              <a:t>Påtaglig risk att Fyrbodals röst i nationella och regionala sammanhang minskar</a:t>
            </a:r>
            <a:endParaRPr lang="sv-SE" sz="1400">
              <a:latin typeface="Helvetica"/>
              <a:cs typeface="Helvetica"/>
            </a:endParaRPr>
          </a:p>
          <a:p>
            <a:r>
              <a:rPr lang="sv-SE">
                <a:latin typeface="Helvetica"/>
                <a:cs typeface="Helvetica"/>
              </a:rPr>
              <a:t>Risk för förlust av kompetent personal</a:t>
            </a:r>
          </a:p>
          <a:p>
            <a:r>
              <a:rPr lang="sv-SE">
                <a:latin typeface="Helvetica"/>
                <a:cs typeface="Helvetica"/>
              </a:rPr>
              <a:t>Försämrad möjlighet till rådgivning och stöd i lokala frågor inom infrastruktur (administrera potten för mindre vägnätet)</a:t>
            </a:r>
          </a:p>
          <a:p>
            <a:r>
              <a:rPr lang="sv-SE">
                <a:latin typeface="Helvetica"/>
                <a:cs typeface="Helvetica"/>
              </a:rPr>
              <a:t>Minskad möjlighet till medfinansiering i projekt vilket kan leda till att projekt inte kan genomföras i lika hög grad.</a:t>
            </a:r>
          </a:p>
          <a:p>
            <a:r>
              <a:rPr lang="sv-SE">
                <a:latin typeface="Helvetica"/>
                <a:cs typeface="Helvetica"/>
              </a:rPr>
              <a:t>Minskat antal nätverksmöten vilket kan leda till att kvalité avseende beredning och förankring försämras. Kan påverka projektansökningar negativt.</a:t>
            </a:r>
            <a:endParaRPr lang="sv-SE"/>
          </a:p>
          <a:p>
            <a:r>
              <a:rPr lang="sv-SE">
                <a:latin typeface="Helvetica"/>
                <a:cs typeface="Helvetica"/>
              </a:rPr>
              <a:t>Alla möten kommer att förläggas till förbundets lokaler vilket kommer att leda till sämre lokal förankring och kännedom om Fyrbodal som geografi.</a:t>
            </a:r>
            <a:endParaRPr lang="sv-SE"/>
          </a:p>
          <a:p>
            <a:r>
              <a:rPr lang="sv-SE">
                <a:latin typeface="Helvetica"/>
                <a:cs typeface="Helvetica"/>
              </a:rPr>
              <a:t>Försämrad arbetsmiljö i och med minskning av personalvård och kompetensutveckling vilket leder till en mindre attraktiv arbetsgivare.</a:t>
            </a:r>
            <a:endParaRPr lang="sv-SE"/>
          </a:p>
          <a:p>
            <a:endParaRPr lang="sv-SE"/>
          </a:p>
          <a:p>
            <a:endParaRPr lang="sv-SE"/>
          </a:p>
          <a:p>
            <a:endParaRPr lang="sv-SE"/>
          </a:p>
        </p:txBody>
      </p:sp>
    </p:spTree>
    <p:extLst>
      <p:ext uri="{BB962C8B-B14F-4D97-AF65-F5344CB8AC3E}">
        <p14:creationId xmlns:p14="http://schemas.microsoft.com/office/powerpoint/2010/main" val="2172546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Platshållare för innehåll 7">
            <a:extLst>
              <a:ext uri="{FF2B5EF4-FFF2-40B4-BE49-F238E27FC236}">
                <a16:creationId xmlns:a16="http://schemas.microsoft.com/office/drawing/2014/main" id="{450E9D22-4335-7416-9D60-EC456C4D5C8C}"/>
              </a:ext>
            </a:extLst>
          </p:cNvPr>
          <p:cNvGraphicFramePr>
            <a:graphicFrameLocks noGrp="1"/>
          </p:cNvGraphicFramePr>
          <p:nvPr>
            <p:ph sz="quarter" idx="17"/>
            <p:extLst>
              <p:ext uri="{D42A27DB-BD31-4B8C-83A1-F6EECF244321}">
                <p14:modId xmlns:p14="http://schemas.microsoft.com/office/powerpoint/2010/main" val="1774649011"/>
              </p:ext>
            </p:extLst>
          </p:nvPr>
        </p:nvGraphicFramePr>
        <p:xfrm>
          <a:off x="1004836" y="391887"/>
          <a:ext cx="8360229" cy="6049103"/>
        </p:xfrm>
        <a:graphic>
          <a:graphicData uri="http://schemas.openxmlformats.org/drawingml/2006/table">
            <a:tbl>
              <a:tblPr/>
              <a:tblGrid>
                <a:gridCol w="1650045">
                  <a:extLst>
                    <a:ext uri="{9D8B030D-6E8A-4147-A177-3AD203B41FA5}">
                      <a16:colId xmlns:a16="http://schemas.microsoft.com/office/drawing/2014/main" val="3549769625"/>
                    </a:ext>
                  </a:extLst>
                </a:gridCol>
                <a:gridCol w="2227561">
                  <a:extLst>
                    <a:ext uri="{9D8B030D-6E8A-4147-A177-3AD203B41FA5}">
                      <a16:colId xmlns:a16="http://schemas.microsoft.com/office/drawing/2014/main" val="321404797"/>
                    </a:ext>
                  </a:extLst>
                </a:gridCol>
                <a:gridCol w="2557569">
                  <a:extLst>
                    <a:ext uri="{9D8B030D-6E8A-4147-A177-3AD203B41FA5}">
                      <a16:colId xmlns:a16="http://schemas.microsoft.com/office/drawing/2014/main" val="2128313693"/>
                    </a:ext>
                  </a:extLst>
                </a:gridCol>
                <a:gridCol w="1925054">
                  <a:extLst>
                    <a:ext uri="{9D8B030D-6E8A-4147-A177-3AD203B41FA5}">
                      <a16:colId xmlns:a16="http://schemas.microsoft.com/office/drawing/2014/main" val="3968168485"/>
                    </a:ext>
                  </a:extLst>
                </a:gridCol>
              </a:tblGrid>
              <a:tr h="1101638">
                <a:tc>
                  <a:txBody>
                    <a:bodyPr/>
                    <a:lstStyle/>
                    <a:p>
                      <a:pPr algn="ctr" fontAlgn="ctr"/>
                      <a:r>
                        <a:rPr lang="sv-SE" sz="1600" b="1" i="0" u="none" strike="noStrike" dirty="0">
                          <a:solidFill>
                            <a:srgbClr val="000000"/>
                          </a:solidFill>
                          <a:effectLst/>
                          <a:latin typeface="Calibri" panose="020F0502020204030204" pitchFamily="34" charset="0"/>
                        </a:rPr>
                        <a:t>Kommun</a:t>
                      </a:r>
                      <a:r>
                        <a:rPr lang="sv-SE" sz="1600" b="0" i="0" u="none" strike="noStrike" dirty="0">
                          <a:solidFill>
                            <a:srgbClr val="000000"/>
                          </a:solidFill>
                          <a:effectLst/>
                          <a:latin typeface="Calibri" panose="020F0502020204030204" pitchFamily="34" charset="0"/>
                        </a:rPr>
                        <a:t> </a:t>
                      </a:r>
                      <a:endParaRPr lang="sv-SE" sz="1600" b="1" i="0" u="none" strike="noStrike" dirty="0">
                        <a:solidFill>
                          <a:srgbClr val="000000"/>
                        </a:solidFill>
                        <a:effectLst/>
                        <a:latin typeface="Calibri" panose="020F0502020204030204" pitchFamily="34" charset="0"/>
                      </a:endParaRP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sv-SE" sz="1600" b="1" i="0" u="none" strike="noStrike">
                          <a:solidFill>
                            <a:srgbClr val="000000"/>
                          </a:solidFill>
                          <a:effectLst/>
                          <a:latin typeface="Calibri" panose="020F0502020204030204" pitchFamily="34" charset="0"/>
                        </a:rPr>
                        <a:t>Invånarantal per 2023-11-01</a:t>
                      </a:r>
                      <a:r>
                        <a:rPr lang="sv-SE" sz="1600" b="0" i="0" u="none" strike="noStrike">
                          <a:solidFill>
                            <a:srgbClr val="000000"/>
                          </a:solidFill>
                          <a:effectLst/>
                          <a:latin typeface="Calibri" panose="020F0502020204030204" pitchFamily="34" charset="0"/>
                        </a:rPr>
                        <a:t> </a:t>
                      </a:r>
                      <a:endParaRPr lang="sv-SE" sz="1600" b="1" i="0" u="none" strike="noStrike">
                        <a:solidFill>
                          <a:srgbClr val="000000"/>
                        </a:solidFill>
                        <a:effectLst/>
                        <a:latin typeface="Calibri" panose="020F0502020204030204" pitchFamily="34" charset="0"/>
                      </a:endParaRP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sv-SE" sz="1600" b="1" i="0" u="none" strike="noStrike">
                          <a:solidFill>
                            <a:srgbClr val="000000"/>
                          </a:solidFill>
                          <a:effectLst/>
                          <a:highlight>
                            <a:srgbClr val="E2EFDA"/>
                          </a:highlight>
                          <a:latin typeface="Calibri" panose="020F0502020204030204" pitchFamily="34" charset="0"/>
                        </a:rPr>
                        <a:t>Faktureringssumma 38,26kr/invånare år 2024</a:t>
                      </a:r>
                      <a:r>
                        <a:rPr lang="sv-SE" sz="1600" b="0" i="0" u="none" strike="noStrike">
                          <a:solidFill>
                            <a:srgbClr val="000000"/>
                          </a:solidFill>
                          <a:effectLst/>
                          <a:highlight>
                            <a:srgbClr val="E2EFDA"/>
                          </a:highlight>
                          <a:latin typeface="Calibri" panose="020F0502020204030204" pitchFamily="34" charset="0"/>
                        </a:rPr>
                        <a:t> </a:t>
                      </a:r>
                      <a:endParaRPr lang="sv-SE" sz="1600" b="1" i="0" u="none" strike="noStrike">
                        <a:solidFill>
                          <a:srgbClr val="000000"/>
                        </a:solidFill>
                        <a:effectLst/>
                        <a:highlight>
                          <a:srgbClr val="E2EFDA"/>
                        </a:highlight>
                        <a:latin typeface="Calibri" panose="020F0502020204030204" pitchFamily="34" charset="0"/>
                      </a:endParaRP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sv-SE" sz="1600" b="1" i="0" u="none" strike="noStrike">
                          <a:solidFill>
                            <a:srgbClr val="000000"/>
                          </a:solidFill>
                          <a:effectLst/>
                          <a:highlight>
                            <a:srgbClr val="FFF2CC"/>
                          </a:highlight>
                          <a:latin typeface="Calibri" panose="020F0502020204030204" pitchFamily="34" charset="0"/>
                        </a:rPr>
                        <a:t>3% höjning </a:t>
                      </a:r>
                      <a:r>
                        <a:rPr lang="sv-SE" sz="1600" b="0" i="0" u="none" strike="noStrike">
                          <a:solidFill>
                            <a:srgbClr val="000000"/>
                          </a:solidFill>
                          <a:effectLst/>
                          <a:highlight>
                            <a:srgbClr val="FFF2CC"/>
                          </a:highlight>
                          <a:latin typeface="Calibri" panose="020F0502020204030204" pitchFamily="34" charset="0"/>
                        </a:rPr>
                        <a:t> </a:t>
                      </a:r>
                      <a:endParaRPr lang="sv-SE" sz="1600" b="1" i="0" u="none" strike="noStrike">
                        <a:solidFill>
                          <a:srgbClr val="000000"/>
                        </a:solidFill>
                        <a:effectLst/>
                        <a:highlight>
                          <a:srgbClr val="FFF2CC"/>
                        </a:highlight>
                        <a:latin typeface="Calibri" panose="020F0502020204030204" pitchFamily="34" charset="0"/>
                      </a:endParaRP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278199850"/>
                  </a:ext>
                </a:extLst>
              </a:tr>
              <a:tr h="329831">
                <a:tc>
                  <a:txBody>
                    <a:bodyPr/>
                    <a:lstStyle/>
                    <a:p>
                      <a:pPr algn="l" fontAlgn="ctr"/>
                      <a:r>
                        <a:rPr lang="sv-SE" sz="1600" b="0" i="0" u="none" strike="noStrike">
                          <a:solidFill>
                            <a:srgbClr val="000000"/>
                          </a:solidFill>
                          <a:effectLst/>
                          <a:latin typeface="Calibri" panose="020F0502020204030204" pitchFamily="34" charset="0"/>
                        </a:rPr>
                        <a:t>Bengtsfors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a:solidFill>
                            <a:srgbClr val="000000"/>
                          </a:solidFill>
                          <a:effectLst/>
                          <a:latin typeface="Calibri" panose="020F0502020204030204" pitchFamily="34" charset="0"/>
                        </a:rPr>
                        <a:t>9 167 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350 729 kr</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a:solidFill>
                            <a:srgbClr val="000000"/>
                          </a:solidFill>
                          <a:effectLst/>
                          <a:highlight>
                            <a:srgbClr val="FFF2CC"/>
                          </a:highlight>
                          <a:latin typeface="Calibri" panose="020F0502020204030204" pitchFamily="34" charset="0"/>
                        </a:rPr>
                        <a:t>10 522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372130952"/>
                  </a:ext>
                </a:extLst>
              </a:tr>
              <a:tr h="329831">
                <a:tc>
                  <a:txBody>
                    <a:bodyPr/>
                    <a:lstStyle/>
                    <a:p>
                      <a:pPr algn="l" fontAlgn="ctr"/>
                      <a:r>
                        <a:rPr lang="sv-SE" sz="1600" b="0" i="0" u="none" strike="noStrike">
                          <a:solidFill>
                            <a:srgbClr val="000000"/>
                          </a:solidFill>
                          <a:effectLst/>
                          <a:latin typeface="Calibri" panose="020F0502020204030204" pitchFamily="34" charset="0"/>
                        </a:rPr>
                        <a:t>Dals-Ed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a:solidFill>
                            <a:srgbClr val="000000"/>
                          </a:solidFill>
                          <a:effectLst/>
                          <a:latin typeface="Calibri" panose="020F0502020204030204" pitchFamily="34" charset="0"/>
                        </a:rPr>
                        <a:t>4 617 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176 646 kr</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dirty="0">
                          <a:solidFill>
                            <a:srgbClr val="000000"/>
                          </a:solidFill>
                          <a:effectLst/>
                          <a:highlight>
                            <a:srgbClr val="FFF2CC"/>
                          </a:highlight>
                          <a:latin typeface="Calibri" panose="020F0502020204030204" pitchFamily="34" charset="0"/>
                        </a:rPr>
                        <a:t>5 299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794987522"/>
                  </a:ext>
                </a:extLst>
              </a:tr>
              <a:tr h="329831">
                <a:tc>
                  <a:txBody>
                    <a:bodyPr/>
                    <a:lstStyle/>
                    <a:p>
                      <a:pPr algn="l" fontAlgn="ctr"/>
                      <a:r>
                        <a:rPr lang="sv-SE" sz="1600" b="0" i="0" u="none" strike="noStrike" dirty="0">
                          <a:solidFill>
                            <a:srgbClr val="000000"/>
                          </a:solidFill>
                          <a:effectLst/>
                          <a:latin typeface="Calibri" panose="020F0502020204030204" pitchFamily="34" charset="0"/>
                        </a:rPr>
                        <a:t>Färgelanda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a:solidFill>
                            <a:srgbClr val="000000"/>
                          </a:solidFill>
                          <a:effectLst/>
                          <a:latin typeface="Calibri" panose="020F0502020204030204" pitchFamily="34" charset="0"/>
                        </a:rPr>
                        <a:t>6 442 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246 471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a:solidFill>
                            <a:srgbClr val="000000"/>
                          </a:solidFill>
                          <a:effectLst/>
                          <a:highlight>
                            <a:srgbClr val="FFF2CC"/>
                          </a:highlight>
                          <a:latin typeface="Calibri" panose="020F0502020204030204" pitchFamily="34" charset="0"/>
                        </a:rPr>
                        <a:t>7 394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62785186"/>
                  </a:ext>
                </a:extLst>
              </a:tr>
              <a:tr h="329831">
                <a:tc>
                  <a:txBody>
                    <a:bodyPr/>
                    <a:lstStyle/>
                    <a:p>
                      <a:pPr algn="l" fontAlgn="ctr"/>
                      <a:r>
                        <a:rPr lang="sv-SE" sz="1600" b="0" i="0" u="none" strike="noStrike">
                          <a:solidFill>
                            <a:srgbClr val="000000"/>
                          </a:solidFill>
                          <a:effectLst/>
                          <a:latin typeface="Calibri" panose="020F0502020204030204" pitchFamily="34" charset="0"/>
                        </a:rPr>
                        <a:t>Lysekil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a:solidFill>
                            <a:srgbClr val="000000"/>
                          </a:solidFill>
                          <a:effectLst/>
                          <a:latin typeface="Calibri" panose="020F0502020204030204" pitchFamily="34" charset="0"/>
                        </a:rPr>
                        <a:t>14 007 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535 908 kr</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a:solidFill>
                            <a:srgbClr val="000000"/>
                          </a:solidFill>
                          <a:effectLst/>
                          <a:highlight>
                            <a:srgbClr val="FFF2CC"/>
                          </a:highlight>
                          <a:latin typeface="Calibri" panose="020F0502020204030204" pitchFamily="34" charset="0"/>
                        </a:rPr>
                        <a:t>16 077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5761393"/>
                  </a:ext>
                </a:extLst>
              </a:tr>
              <a:tr h="329831">
                <a:tc>
                  <a:txBody>
                    <a:bodyPr/>
                    <a:lstStyle/>
                    <a:p>
                      <a:pPr algn="l" fontAlgn="ctr"/>
                      <a:r>
                        <a:rPr lang="sv-SE" sz="1600" b="0" i="0" u="none" strike="noStrike">
                          <a:solidFill>
                            <a:srgbClr val="000000"/>
                          </a:solidFill>
                          <a:effectLst/>
                          <a:latin typeface="Calibri" panose="020F0502020204030204" pitchFamily="34" charset="0"/>
                        </a:rPr>
                        <a:t>Mellerud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latin typeface="Calibri" panose="020F0502020204030204" pitchFamily="34" charset="0"/>
                        </a:rPr>
                        <a:t>9 193 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351 724 kr</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a:solidFill>
                            <a:srgbClr val="000000"/>
                          </a:solidFill>
                          <a:effectLst/>
                          <a:highlight>
                            <a:srgbClr val="FFF2CC"/>
                          </a:highlight>
                          <a:latin typeface="Calibri" panose="020F0502020204030204" pitchFamily="34" charset="0"/>
                        </a:rPr>
                        <a:t>10 552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614744912"/>
                  </a:ext>
                </a:extLst>
              </a:tr>
              <a:tr h="329831">
                <a:tc>
                  <a:txBody>
                    <a:bodyPr/>
                    <a:lstStyle/>
                    <a:p>
                      <a:pPr algn="l" fontAlgn="ctr"/>
                      <a:r>
                        <a:rPr lang="sv-SE" sz="1600" b="0" i="0" u="none" strike="noStrike">
                          <a:solidFill>
                            <a:srgbClr val="000000"/>
                          </a:solidFill>
                          <a:effectLst/>
                          <a:latin typeface="Calibri" panose="020F0502020204030204" pitchFamily="34" charset="0"/>
                        </a:rPr>
                        <a:t>Munkedal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a:solidFill>
                            <a:srgbClr val="000000"/>
                          </a:solidFill>
                          <a:effectLst/>
                          <a:latin typeface="Calibri" panose="020F0502020204030204" pitchFamily="34" charset="0"/>
                        </a:rPr>
                        <a:t>10 523 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402 610 kr</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a:solidFill>
                            <a:srgbClr val="000000"/>
                          </a:solidFill>
                          <a:effectLst/>
                          <a:highlight>
                            <a:srgbClr val="FFF2CC"/>
                          </a:highlight>
                          <a:latin typeface="Calibri" panose="020F0502020204030204" pitchFamily="34" charset="0"/>
                        </a:rPr>
                        <a:t>12 078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363771540"/>
                  </a:ext>
                </a:extLst>
              </a:tr>
              <a:tr h="329831">
                <a:tc>
                  <a:txBody>
                    <a:bodyPr/>
                    <a:lstStyle/>
                    <a:p>
                      <a:pPr algn="l" fontAlgn="ctr"/>
                      <a:r>
                        <a:rPr lang="sv-SE" sz="1600" b="0" i="0" u="none" strike="noStrike">
                          <a:solidFill>
                            <a:srgbClr val="000000"/>
                          </a:solidFill>
                          <a:effectLst/>
                          <a:latin typeface="Calibri" panose="020F0502020204030204" pitchFamily="34" charset="0"/>
                        </a:rPr>
                        <a:t>Orust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latin typeface="Calibri" panose="020F0502020204030204" pitchFamily="34" charset="0"/>
                        </a:rPr>
                        <a:t>15 376 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588 286 kr</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a:solidFill>
                            <a:srgbClr val="000000"/>
                          </a:solidFill>
                          <a:effectLst/>
                          <a:highlight>
                            <a:srgbClr val="FFF2CC"/>
                          </a:highlight>
                          <a:latin typeface="Calibri" panose="020F0502020204030204" pitchFamily="34" charset="0"/>
                        </a:rPr>
                        <a:t>17 649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20941343"/>
                  </a:ext>
                </a:extLst>
              </a:tr>
              <a:tr h="329831">
                <a:tc>
                  <a:txBody>
                    <a:bodyPr/>
                    <a:lstStyle/>
                    <a:p>
                      <a:pPr algn="l" fontAlgn="ctr"/>
                      <a:r>
                        <a:rPr lang="sv-SE" sz="1600" b="0" i="0" u="none" strike="noStrike">
                          <a:solidFill>
                            <a:srgbClr val="000000"/>
                          </a:solidFill>
                          <a:effectLst/>
                          <a:latin typeface="Calibri" panose="020F0502020204030204" pitchFamily="34" charset="0"/>
                        </a:rPr>
                        <a:t>Sotenäs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latin typeface="Calibri" panose="020F0502020204030204" pitchFamily="34" charset="0"/>
                        </a:rPr>
                        <a:t>9 082 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347 477 kr</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a:solidFill>
                            <a:srgbClr val="000000"/>
                          </a:solidFill>
                          <a:effectLst/>
                          <a:highlight>
                            <a:srgbClr val="FFF2CC"/>
                          </a:highlight>
                          <a:latin typeface="Calibri" panose="020F0502020204030204" pitchFamily="34" charset="0"/>
                        </a:rPr>
                        <a:t>10 424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02129511"/>
                  </a:ext>
                </a:extLst>
              </a:tr>
              <a:tr h="329831">
                <a:tc>
                  <a:txBody>
                    <a:bodyPr/>
                    <a:lstStyle/>
                    <a:p>
                      <a:pPr algn="l" fontAlgn="ctr"/>
                      <a:r>
                        <a:rPr lang="sv-SE" sz="1600" b="0" i="0" u="none" strike="noStrike">
                          <a:solidFill>
                            <a:srgbClr val="000000"/>
                          </a:solidFill>
                          <a:effectLst/>
                          <a:latin typeface="Calibri" panose="020F0502020204030204" pitchFamily="34" charset="0"/>
                        </a:rPr>
                        <a:t>Strömstad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a:solidFill>
                            <a:srgbClr val="000000"/>
                          </a:solidFill>
                          <a:effectLst/>
                          <a:latin typeface="Calibri" panose="020F0502020204030204" pitchFamily="34" charset="0"/>
                        </a:rPr>
                        <a:t>13 478 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515 668 kr</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a:solidFill>
                            <a:srgbClr val="000000"/>
                          </a:solidFill>
                          <a:effectLst/>
                          <a:highlight>
                            <a:srgbClr val="FFF2CC"/>
                          </a:highlight>
                          <a:latin typeface="Calibri" panose="020F0502020204030204" pitchFamily="34" charset="0"/>
                        </a:rPr>
                        <a:t>15 470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158509507"/>
                  </a:ext>
                </a:extLst>
              </a:tr>
              <a:tr h="329831">
                <a:tc>
                  <a:txBody>
                    <a:bodyPr/>
                    <a:lstStyle/>
                    <a:p>
                      <a:pPr algn="l" fontAlgn="ctr"/>
                      <a:r>
                        <a:rPr lang="sv-SE" sz="1600" b="0" i="0" u="none" strike="noStrike">
                          <a:solidFill>
                            <a:srgbClr val="000000"/>
                          </a:solidFill>
                          <a:effectLst/>
                          <a:latin typeface="Calibri" panose="020F0502020204030204" pitchFamily="34" charset="0"/>
                        </a:rPr>
                        <a:t>Tanum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a:solidFill>
                            <a:srgbClr val="000000"/>
                          </a:solidFill>
                          <a:effectLst/>
                          <a:latin typeface="Calibri" panose="020F0502020204030204" pitchFamily="34" charset="0"/>
                        </a:rPr>
                        <a:t>12 870 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492 406 kr</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a:solidFill>
                            <a:srgbClr val="000000"/>
                          </a:solidFill>
                          <a:effectLst/>
                          <a:highlight>
                            <a:srgbClr val="FFF2CC"/>
                          </a:highlight>
                          <a:latin typeface="Calibri" panose="020F0502020204030204" pitchFamily="34" charset="0"/>
                        </a:rPr>
                        <a:t>14 772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69342841"/>
                  </a:ext>
                </a:extLst>
              </a:tr>
              <a:tr h="329831">
                <a:tc>
                  <a:txBody>
                    <a:bodyPr/>
                    <a:lstStyle/>
                    <a:p>
                      <a:pPr algn="l" fontAlgn="ctr"/>
                      <a:r>
                        <a:rPr lang="sv-SE" sz="1600" b="0" i="0" u="none" strike="noStrike">
                          <a:solidFill>
                            <a:srgbClr val="000000"/>
                          </a:solidFill>
                          <a:effectLst/>
                          <a:latin typeface="Calibri" panose="020F0502020204030204" pitchFamily="34" charset="0"/>
                        </a:rPr>
                        <a:t>Trollhättan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a:solidFill>
                            <a:srgbClr val="000000"/>
                          </a:solidFill>
                          <a:effectLst/>
                          <a:latin typeface="Calibri" panose="020F0502020204030204" pitchFamily="34" charset="0"/>
                        </a:rPr>
                        <a:t>59 118 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2 261 855 kr</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a:solidFill>
                            <a:srgbClr val="000000"/>
                          </a:solidFill>
                          <a:effectLst/>
                          <a:highlight>
                            <a:srgbClr val="FFF2CC"/>
                          </a:highlight>
                          <a:latin typeface="Calibri" panose="020F0502020204030204" pitchFamily="34" charset="0"/>
                        </a:rPr>
                        <a:t>67 856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211436442"/>
                  </a:ext>
                </a:extLst>
              </a:tr>
              <a:tr h="329831">
                <a:tc>
                  <a:txBody>
                    <a:bodyPr/>
                    <a:lstStyle/>
                    <a:p>
                      <a:pPr algn="l" fontAlgn="ctr"/>
                      <a:r>
                        <a:rPr lang="sv-SE" sz="1600" b="0" i="0" u="none" strike="noStrike">
                          <a:solidFill>
                            <a:srgbClr val="000000"/>
                          </a:solidFill>
                          <a:effectLst/>
                          <a:latin typeface="Calibri" panose="020F0502020204030204" pitchFamily="34" charset="0"/>
                        </a:rPr>
                        <a:t>Uddevalla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a:solidFill>
                            <a:srgbClr val="000000"/>
                          </a:solidFill>
                          <a:effectLst/>
                          <a:latin typeface="Calibri" panose="020F0502020204030204" pitchFamily="34" charset="0"/>
                        </a:rPr>
                        <a:t>57 122 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2 185 488 kr</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a:solidFill>
                            <a:srgbClr val="000000"/>
                          </a:solidFill>
                          <a:effectLst/>
                          <a:highlight>
                            <a:srgbClr val="FFF2CC"/>
                          </a:highlight>
                          <a:latin typeface="Calibri" panose="020F0502020204030204" pitchFamily="34" charset="0"/>
                        </a:rPr>
                        <a:t>65 565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157157144"/>
                  </a:ext>
                </a:extLst>
              </a:tr>
              <a:tr h="329831">
                <a:tc>
                  <a:txBody>
                    <a:bodyPr/>
                    <a:lstStyle/>
                    <a:p>
                      <a:pPr algn="l" fontAlgn="ctr"/>
                      <a:r>
                        <a:rPr lang="sv-SE" sz="1600" b="0" i="0" u="none" strike="noStrike">
                          <a:solidFill>
                            <a:srgbClr val="000000"/>
                          </a:solidFill>
                          <a:effectLst/>
                          <a:latin typeface="Calibri" panose="020F0502020204030204" pitchFamily="34" charset="0"/>
                        </a:rPr>
                        <a:t>Vänersborg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a:solidFill>
                            <a:srgbClr val="000000"/>
                          </a:solidFill>
                          <a:effectLst/>
                          <a:latin typeface="Calibri" panose="020F0502020204030204" pitchFamily="34" charset="0"/>
                        </a:rPr>
                        <a:t>40 008 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1 530 706 kr</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a:solidFill>
                            <a:srgbClr val="000000"/>
                          </a:solidFill>
                          <a:effectLst/>
                          <a:highlight>
                            <a:srgbClr val="FFF2CC"/>
                          </a:highlight>
                          <a:latin typeface="Calibri" panose="020F0502020204030204" pitchFamily="34" charset="0"/>
                        </a:rPr>
                        <a:t>45 921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495718644"/>
                  </a:ext>
                </a:extLst>
              </a:tr>
              <a:tr h="329831">
                <a:tc>
                  <a:txBody>
                    <a:bodyPr/>
                    <a:lstStyle/>
                    <a:p>
                      <a:pPr algn="l" fontAlgn="ctr"/>
                      <a:r>
                        <a:rPr lang="sv-SE" sz="1600" b="0" i="0" u="none" strike="noStrike">
                          <a:solidFill>
                            <a:srgbClr val="000000"/>
                          </a:solidFill>
                          <a:effectLst/>
                          <a:latin typeface="Calibri" panose="020F0502020204030204" pitchFamily="34" charset="0"/>
                        </a:rPr>
                        <a:t>Åmål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a:solidFill>
                            <a:srgbClr val="000000"/>
                          </a:solidFill>
                          <a:effectLst/>
                          <a:latin typeface="Calibri" panose="020F0502020204030204" pitchFamily="34" charset="0"/>
                        </a:rPr>
                        <a:t>12 046 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0" i="0" u="none" strike="noStrike" dirty="0">
                          <a:solidFill>
                            <a:srgbClr val="000000"/>
                          </a:solidFill>
                          <a:effectLst/>
                          <a:highlight>
                            <a:srgbClr val="E2EFDA"/>
                          </a:highlight>
                          <a:latin typeface="Calibri" panose="020F0502020204030204" pitchFamily="34" charset="0"/>
                        </a:rPr>
                        <a:t>460 </a:t>
                      </a:r>
                      <a:r>
                        <a:rPr lang="sv-SE" sz="1600" b="0" i="0" u="none" strike="noStrike">
                          <a:solidFill>
                            <a:srgbClr val="000000"/>
                          </a:solidFill>
                          <a:effectLst/>
                          <a:highlight>
                            <a:srgbClr val="E2EFDA"/>
                          </a:highlight>
                          <a:latin typeface="Calibri" panose="020F0502020204030204" pitchFamily="34" charset="0"/>
                        </a:rPr>
                        <a:t>880 kr</a:t>
                      </a:r>
                      <a:endParaRPr lang="sv-SE" sz="1600" b="0" i="0" u="none" strike="noStrike" dirty="0">
                        <a:solidFill>
                          <a:srgbClr val="000000"/>
                        </a:solidFill>
                        <a:effectLst/>
                        <a:highlight>
                          <a:srgbClr val="E2EFDA"/>
                        </a:highlight>
                        <a:latin typeface="Calibri" panose="020F0502020204030204" pitchFamily="34" charset="0"/>
                      </a:endParaRP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0" i="0" u="none" strike="noStrike">
                          <a:solidFill>
                            <a:srgbClr val="000000"/>
                          </a:solidFill>
                          <a:effectLst/>
                          <a:highlight>
                            <a:srgbClr val="FFF2CC"/>
                          </a:highlight>
                          <a:latin typeface="Calibri" panose="020F0502020204030204" pitchFamily="34" charset="0"/>
                        </a:rPr>
                        <a:t>13 826 kr </a:t>
                      </a: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636329825"/>
                  </a:ext>
                </a:extLst>
              </a:tr>
              <a:tr h="329831">
                <a:tc>
                  <a:txBody>
                    <a:bodyPr/>
                    <a:lstStyle/>
                    <a:p>
                      <a:pPr algn="l" fontAlgn="ctr"/>
                      <a:r>
                        <a:rPr lang="sv-SE" sz="1600" b="1" i="0" u="none" strike="noStrike">
                          <a:solidFill>
                            <a:srgbClr val="000000"/>
                          </a:solidFill>
                          <a:effectLst/>
                          <a:latin typeface="Calibri" panose="020F0502020204030204" pitchFamily="34" charset="0"/>
                        </a:rPr>
                        <a:t>Summa</a:t>
                      </a:r>
                      <a:r>
                        <a:rPr lang="sv-SE" sz="1600" b="0" i="0" u="none" strike="noStrike">
                          <a:solidFill>
                            <a:srgbClr val="000000"/>
                          </a:solidFill>
                          <a:effectLst/>
                          <a:latin typeface="Calibri" panose="020F0502020204030204" pitchFamily="34" charset="0"/>
                        </a:rPr>
                        <a:t> </a:t>
                      </a:r>
                      <a:endParaRPr lang="sv-SE" sz="1600" b="1" i="0" u="none" strike="noStrike">
                        <a:solidFill>
                          <a:srgbClr val="000000"/>
                        </a:solidFill>
                        <a:effectLst/>
                        <a:latin typeface="Calibri" panose="020F0502020204030204" pitchFamily="34" charset="0"/>
                      </a:endParaRP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1" i="0" u="none" strike="noStrike">
                          <a:solidFill>
                            <a:srgbClr val="000000"/>
                          </a:solidFill>
                          <a:effectLst/>
                          <a:latin typeface="Calibri" panose="020F0502020204030204" pitchFamily="34" charset="0"/>
                        </a:rPr>
                        <a:t>273 049</a:t>
                      </a:r>
                      <a:r>
                        <a:rPr lang="sv-SE" sz="1600" b="0" i="0" u="none" strike="noStrike">
                          <a:solidFill>
                            <a:srgbClr val="000000"/>
                          </a:solidFill>
                          <a:effectLst/>
                          <a:latin typeface="Calibri" panose="020F0502020204030204" pitchFamily="34" charset="0"/>
                        </a:rPr>
                        <a:t> </a:t>
                      </a:r>
                      <a:endParaRPr lang="sv-SE" sz="1600" b="1" i="0" u="none" strike="noStrike">
                        <a:solidFill>
                          <a:srgbClr val="000000"/>
                        </a:solidFill>
                        <a:effectLst/>
                        <a:latin typeface="Calibri" panose="020F0502020204030204" pitchFamily="34" charset="0"/>
                      </a:endParaRP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sv-SE" sz="1600" b="1" i="0" u="none" strike="noStrike" dirty="0">
                          <a:solidFill>
                            <a:srgbClr val="000000"/>
                          </a:solidFill>
                          <a:effectLst/>
                          <a:highlight>
                            <a:srgbClr val="E2EFDA"/>
                          </a:highlight>
                          <a:latin typeface="Calibri" panose="020F0502020204030204" pitchFamily="34" charset="0"/>
                        </a:rPr>
                        <a:t>10 446 855 kr</a:t>
                      </a:r>
                      <a:r>
                        <a:rPr lang="sv-SE" sz="1600" b="0" i="0" u="none" strike="noStrike" dirty="0">
                          <a:solidFill>
                            <a:srgbClr val="000000"/>
                          </a:solidFill>
                          <a:effectLst/>
                          <a:highlight>
                            <a:srgbClr val="E2EFDA"/>
                          </a:highlight>
                          <a:latin typeface="Calibri" panose="020F0502020204030204" pitchFamily="34" charset="0"/>
                        </a:rPr>
                        <a:t> </a:t>
                      </a:r>
                      <a:endParaRPr lang="sv-SE" sz="1600" b="1" i="0" u="none" strike="noStrike" dirty="0">
                        <a:solidFill>
                          <a:srgbClr val="000000"/>
                        </a:solidFill>
                        <a:effectLst/>
                        <a:highlight>
                          <a:srgbClr val="E2EFDA"/>
                        </a:highlight>
                        <a:latin typeface="Calibri" panose="020F0502020204030204" pitchFamily="34" charset="0"/>
                      </a:endParaRP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l" fontAlgn="ctr"/>
                      <a:r>
                        <a:rPr lang="sv-SE" sz="1600" b="1" i="0" u="none" strike="noStrike" dirty="0">
                          <a:solidFill>
                            <a:srgbClr val="000000"/>
                          </a:solidFill>
                          <a:effectLst/>
                          <a:highlight>
                            <a:srgbClr val="FFF2CC"/>
                          </a:highlight>
                          <a:latin typeface="Calibri" panose="020F0502020204030204" pitchFamily="34" charset="0"/>
                        </a:rPr>
                        <a:t>313 406 kr</a:t>
                      </a:r>
                      <a:r>
                        <a:rPr lang="sv-SE" sz="1600" b="0" i="0" u="none" strike="noStrike" dirty="0">
                          <a:solidFill>
                            <a:srgbClr val="000000"/>
                          </a:solidFill>
                          <a:effectLst/>
                          <a:highlight>
                            <a:srgbClr val="FFF2CC"/>
                          </a:highlight>
                          <a:latin typeface="Calibri" panose="020F0502020204030204" pitchFamily="34" charset="0"/>
                        </a:rPr>
                        <a:t> </a:t>
                      </a:r>
                      <a:endParaRPr lang="sv-SE" sz="1600" b="1" i="0" u="none" strike="noStrike" dirty="0">
                        <a:solidFill>
                          <a:srgbClr val="000000"/>
                        </a:solidFill>
                        <a:effectLst/>
                        <a:highlight>
                          <a:srgbClr val="FFF2CC"/>
                        </a:highlight>
                        <a:latin typeface="Calibri" panose="020F0502020204030204" pitchFamily="34" charset="0"/>
                      </a:endParaRPr>
                    </a:p>
                  </a:txBody>
                  <a:tcPr marL="9162" marR="9162" marT="91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558988431"/>
                  </a:ext>
                </a:extLst>
              </a:tr>
            </a:tbl>
          </a:graphicData>
        </a:graphic>
      </p:graphicFrame>
    </p:spTree>
    <p:extLst>
      <p:ext uri="{BB962C8B-B14F-4D97-AF65-F5344CB8AC3E}">
        <p14:creationId xmlns:p14="http://schemas.microsoft.com/office/powerpoint/2010/main" val="307954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328B35-3973-8521-B29D-1F700F115E7C}"/>
              </a:ext>
            </a:extLst>
          </p:cNvPr>
          <p:cNvSpPr>
            <a:spLocks noGrp="1"/>
          </p:cNvSpPr>
          <p:nvPr>
            <p:ph type="ctrTitle"/>
          </p:nvPr>
        </p:nvSpPr>
        <p:spPr/>
        <p:txBody>
          <a:bodyPr/>
          <a:lstStyle/>
          <a:p>
            <a:r>
              <a:rPr lang="sv-SE">
                <a:latin typeface="Helvetica"/>
                <a:cs typeface="Helvetica"/>
              </a:rPr>
              <a:t>Slutsats</a:t>
            </a:r>
            <a:endParaRPr lang="sv-SE"/>
          </a:p>
        </p:txBody>
      </p:sp>
      <p:sp>
        <p:nvSpPr>
          <p:cNvPr id="3" name="Underrubrik 2">
            <a:extLst>
              <a:ext uri="{FF2B5EF4-FFF2-40B4-BE49-F238E27FC236}">
                <a16:creationId xmlns:a16="http://schemas.microsoft.com/office/drawing/2014/main" id="{F12E9B61-E577-8CCA-962A-317C56A523EA}"/>
              </a:ext>
            </a:extLst>
          </p:cNvPr>
          <p:cNvSpPr>
            <a:spLocks noGrp="1"/>
          </p:cNvSpPr>
          <p:nvPr>
            <p:ph type="subTitle" idx="1"/>
          </p:nvPr>
        </p:nvSpPr>
        <p:spPr/>
        <p:txBody>
          <a:bodyPr/>
          <a:lstStyle/>
          <a:p>
            <a:endParaRPr lang="sv-SE"/>
          </a:p>
        </p:txBody>
      </p:sp>
      <p:sp>
        <p:nvSpPr>
          <p:cNvPr id="4" name="Platshållare för innehåll 3">
            <a:extLst>
              <a:ext uri="{FF2B5EF4-FFF2-40B4-BE49-F238E27FC236}">
                <a16:creationId xmlns:a16="http://schemas.microsoft.com/office/drawing/2014/main" id="{624C0C68-9D77-779B-0479-FCE50876E4BA}"/>
              </a:ext>
            </a:extLst>
          </p:cNvPr>
          <p:cNvSpPr>
            <a:spLocks noGrp="1"/>
          </p:cNvSpPr>
          <p:nvPr>
            <p:ph sz="quarter" idx="17"/>
          </p:nvPr>
        </p:nvSpPr>
        <p:spPr>
          <a:xfrm>
            <a:off x="721597" y="2555666"/>
            <a:ext cx="8405150" cy="3360738"/>
          </a:xfrm>
        </p:spPr>
        <p:txBody>
          <a:bodyPr vert="horz" lIns="91440" tIns="45720" rIns="91440" bIns="45720" rtlCol="0" anchor="t">
            <a:normAutofit/>
          </a:bodyPr>
          <a:lstStyle/>
          <a:p>
            <a:r>
              <a:rPr lang="sv-SE">
                <a:latin typeface="Helvetica"/>
                <a:cs typeface="Helvetica"/>
              </a:rPr>
              <a:t>Konsekvenserna av att minska ner de personella resurserna blir för stora. Den finansiering av tjänster som medlemsavgiften utgör skapar grundstrukturen för hela förbundet. Utan den strukturen kommer flera aktiviteter att behöva stryka på foten, aktiviteter som genererar värde till delregionen och medlemskommunerna. </a:t>
            </a:r>
            <a:endParaRPr lang="sv-SE"/>
          </a:p>
          <a:p>
            <a:r>
              <a:rPr lang="sv-SE">
                <a:latin typeface="Helvetica"/>
                <a:cs typeface="Helvetica"/>
              </a:rPr>
              <a:t>Det alternativ som förbundsdirektören förordar är att behålla de personella resurserna intakta och att besparingar görs så långt som möjligt inom kostnadsslagen rörande möten för politik och tjänstepersoner, personalvård och medel för intern utveckling. Ett sådant budgetförslag är möjligt om direktionen beslutar om en indexuppräkning på 3 procent. </a:t>
            </a:r>
            <a:endParaRPr lang="sv-SE"/>
          </a:p>
          <a:p>
            <a:endParaRPr lang="sv-SE"/>
          </a:p>
        </p:txBody>
      </p:sp>
    </p:spTree>
    <p:extLst>
      <p:ext uri="{BB962C8B-B14F-4D97-AF65-F5344CB8AC3E}">
        <p14:creationId xmlns:p14="http://schemas.microsoft.com/office/powerpoint/2010/main" val="489540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3735EAF1-80A3-C710-3762-F78A8EAAA166}"/>
              </a:ext>
            </a:extLst>
          </p:cNvPr>
          <p:cNvSpPr>
            <a:spLocks noGrp="1"/>
          </p:cNvSpPr>
          <p:nvPr>
            <p:ph type="pic" sz="quarter" idx="13"/>
          </p:nvPr>
        </p:nvSpPr>
        <p:spPr/>
        <p:txBody>
          <a:bodyPr/>
          <a:lstStyle/>
          <a:p>
            <a:endParaRPr lang="sv-SE"/>
          </a:p>
        </p:txBody>
      </p:sp>
      <p:sp>
        <p:nvSpPr>
          <p:cNvPr id="3" name="Rubrik 2">
            <a:extLst>
              <a:ext uri="{FF2B5EF4-FFF2-40B4-BE49-F238E27FC236}">
                <a16:creationId xmlns:a16="http://schemas.microsoft.com/office/drawing/2014/main" id="{65B8A7D9-D4E4-2CD9-D311-FF171C8AC2CC}"/>
              </a:ext>
            </a:extLst>
          </p:cNvPr>
          <p:cNvSpPr>
            <a:spLocks noGrp="1"/>
          </p:cNvSpPr>
          <p:nvPr>
            <p:ph type="title"/>
          </p:nvPr>
        </p:nvSpPr>
        <p:spPr>
          <a:xfrm>
            <a:off x="-5569" y="-837"/>
            <a:ext cx="12203138" cy="6859674"/>
          </a:xfrm>
        </p:spPr>
        <p:txBody>
          <a:bodyPr/>
          <a:lstStyle/>
          <a:p>
            <a:r>
              <a:rPr lang="sv-SE" b="0">
                <a:latin typeface="Helvetica"/>
                <a:cs typeface="Helvetica"/>
              </a:rPr>
              <a:t>Information om risk- och konsekvensanalys</a:t>
            </a:r>
            <a:endParaRPr lang="sv-SE"/>
          </a:p>
        </p:txBody>
      </p:sp>
      <p:sp>
        <p:nvSpPr>
          <p:cNvPr id="4" name="Platshållare för bildnummer 3">
            <a:extLst>
              <a:ext uri="{FF2B5EF4-FFF2-40B4-BE49-F238E27FC236}">
                <a16:creationId xmlns:a16="http://schemas.microsoft.com/office/drawing/2014/main" id="{A0FE0B49-5A46-0629-5FEB-987E042DB435}"/>
              </a:ext>
            </a:extLst>
          </p:cNvPr>
          <p:cNvSpPr>
            <a:spLocks noGrp="1"/>
          </p:cNvSpPr>
          <p:nvPr>
            <p:ph type="sldNum" sz="quarter" idx="12"/>
          </p:nvPr>
        </p:nvSpPr>
        <p:spPr/>
        <p:txBody>
          <a:bodyPr/>
          <a:lstStyle/>
          <a:p>
            <a:fld id="{E608E88B-1C1A-904E-9521-49E8A3DEDF3B}" type="slidenum">
              <a:rPr lang="en-US" smtClean="0"/>
              <a:pPr/>
              <a:t>9</a:t>
            </a:fld>
            <a:endParaRPr lang="en-US"/>
          </a:p>
        </p:txBody>
      </p:sp>
    </p:spTree>
    <p:extLst>
      <p:ext uri="{BB962C8B-B14F-4D97-AF65-F5344CB8AC3E}">
        <p14:creationId xmlns:p14="http://schemas.microsoft.com/office/powerpoint/2010/main" val="3991844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9bb275f-9340-4b7e-a36e-984ecf5493fd" xsi:nil="true"/>
    <lcf76f155ced4ddcb4097134ff3c332f xmlns="b90c42c4-53fd-4492-bef4-d995472d8f35">
      <Terms xmlns="http://schemas.microsoft.com/office/infopath/2007/PartnerControls"/>
    </lcf76f155ced4ddcb4097134ff3c332f>
    <SharedWithUsers xmlns="e9bb275f-9340-4b7e-a36e-984ecf5493fd">
      <UserInfo>
        <DisplayName>Carina Wiberg Borgh</DisplayName>
        <AccountId>129</AccountId>
        <AccountType/>
      </UserInfo>
      <UserInfo>
        <DisplayName>Titti Andersson</DisplayName>
        <AccountId>12</AccountId>
        <AccountType/>
      </UserInfo>
      <UserInfo>
        <DisplayName>Anna Lärk Ståhlberg</DisplayName>
        <AccountId>14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36DB8F10A33404A883C755B553D9CA8" ma:contentTypeVersion="16" ma:contentTypeDescription="Skapa ett nytt dokument." ma:contentTypeScope="" ma:versionID="eeb09a0ee8e309129dc8dd9858c6426f">
  <xsd:schema xmlns:xsd="http://www.w3.org/2001/XMLSchema" xmlns:xs="http://www.w3.org/2001/XMLSchema" xmlns:p="http://schemas.microsoft.com/office/2006/metadata/properties" xmlns:ns2="b90c42c4-53fd-4492-bef4-d995472d8f35" xmlns:ns3="e9bb275f-9340-4b7e-a36e-984ecf5493fd" targetNamespace="http://schemas.microsoft.com/office/2006/metadata/properties" ma:root="true" ma:fieldsID="c5cc1937f8d54c873a99f820f22c8fc6" ns2:_="" ns3:_="">
    <xsd:import namespace="b90c42c4-53fd-4492-bef4-d995472d8f35"/>
    <xsd:import namespace="e9bb275f-9340-4b7e-a36e-984ecf5493f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MediaServiceSearchPropertie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0c42c4-53fd-4492-bef4-d995472d8f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934a252a-d2c1-4403-a0e1-cc66eb4ddf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bb275f-9340-4b7e-a36e-984ecf5493fd" elementFormDefault="qualified">
    <xsd:import namespace="http://schemas.microsoft.com/office/2006/documentManagement/types"/>
    <xsd:import namespace="http://schemas.microsoft.com/office/infopath/2007/PartnerControls"/>
    <xsd:element name="SharedWithUsers" ma:index="15"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3d310c87-7042-499c-b064-2c571001872d}" ma:internalName="TaxCatchAll" ma:showField="CatchAllData" ma:web="e9bb275f-9340-4b7e-a36e-984ecf5493f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972EAD-3CE4-4FE5-B288-307397236FC4}">
  <ds:schemaRefs>
    <ds:schemaRef ds:uri="http://www.w3.org/XML/1998/namespace"/>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e9bb275f-9340-4b7e-a36e-984ecf5493fd"/>
    <ds:schemaRef ds:uri="b90c42c4-53fd-4492-bef4-d995472d8f35"/>
    <ds:schemaRef ds:uri="http://purl.org/dc/dcmitype/"/>
  </ds:schemaRefs>
</ds:datastoreItem>
</file>

<file path=customXml/itemProps2.xml><?xml version="1.0" encoding="utf-8"?>
<ds:datastoreItem xmlns:ds="http://schemas.openxmlformats.org/officeDocument/2006/customXml" ds:itemID="{3E0D50DE-C020-43FB-97C6-21594FCDDB0A}">
  <ds:schemaRefs>
    <ds:schemaRef ds:uri="http://schemas.microsoft.com/sharepoint/v3/contenttype/forms"/>
  </ds:schemaRefs>
</ds:datastoreItem>
</file>

<file path=customXml/itemProps3.xml><?xml version="1.0" encoding="utf-8"?>
<ds:datastoreItem xmlns:ds="http://schemas.openxmlformats.org/officeDocument/2006/customXml" ds:itemID="{4A516A97-01C8-4D47-BAAF-B497B0BF78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0c42c4-53fd-4492-bef4-d995472d8f35"/>
    <ds:schemaRef ds:uri="e9bb275f-9340-4b7e-a36e-984ecf5493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39683</TotalTime>
  <Words>768</Words>
  <Application>Microsoft Office PowerPoint</Application>
  <PresentationFormat>Bredbild</PresentationFormat>
  <Paragraphs>213</Paragraphs>
  <Slides>9</Slides>
  <Notes>9</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9</vt:i4>
      </vt:variant>
    </vt:vector>
  </HeadingPairs>
  <TitlesOfParts>
    <vt:vector size="15" baseType="lpstr">
      <vt:lpstr>Arial</vt:lpstr>
      <vt:lpstr>Calibri</vt:lpstr>
      <vt:lpstr>Calibri Light</vt:lpstr>
      <vt:lpstr>Helvetica</vt:lpstr>
      <vt:lpstr>Times New Roman</vt:lpstr>
      <vt:lpstr>Office Theme</vt:lpstr>
      <vt:lpstr>Information om risk- och konsekvensanalys</vt:lpstr>
      <vt:lpstr>Anledning till mötet</vt:lpstr>
      <vt:lpstr>Budget 2025 basverksamhet</vt:lpstr>
      <vt:lpstr>Personalkostnader</vt:lpstr>
      <vt:lpstr>Åtgärder för att komma till en budget i balans</vt:lpstr>
      <vt:lpstr>Konsekvenser</vt:lpstr>
      <vt:lpstr>PowerPoint-presentation</vt:lpstr>
      <vt:lpstr>Slutsats</vt:lpstr>
      <vt:lpstr>Information om risk- och konsekvensanalys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Andersson</dc:creator>
  <cp:lastModifiedBy>Malin Zetterman</cp:lastModifiedBy>
  <cp:revision>96</cp:revision>
  <cp:lastPrinted>2024-06-24T05:42:08Z</cp:lastPrinted>
  <dcterms:created xsi:type="dcterms:W3CDTF">2017-08-22T11:12:24Z</dcterms:created>
  <dcterms:modified xsi:type="dcterms:W3CDTF">2024-07-04T10:27:07Z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0x010100B36DB8F10A33404A883C755B553D9CA8</vt:lpwstr>
  </property>
  <property fmtid="{D5CDD505-2E9C-101B-9397-08002B2CF9AE}" pid="3" name="_dlc_DocIdItemGuid">
    <vt:lpwstr>ed888eda-1a4c-4732-a5b0-e625966e241b</vt:lpwstr>
  </property>
  <property fmtid="{D5CDD505-2E9C-101B-9397-08002B2CF9AE}" pid="4" name="Dokumenttyp">
    <vt:lpwstr/>
  </property>
  <property fmtid="{D5CDD505-2E9C-101B-9397-08002B2CF9AE}" pid="5" name="MediaServiceImageTags">
    <vt:lpwstr/>
  </property>
</Properties>
</file>