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us Lindell" userId="8ad37504-3339-4a00-a1bb-0cbf446e97ba" providerId="ADAL" clId="{97FCB365-F4B5-4B0A-8F59-0567C1A13A2A}"/>
    <pc:docChg chg="undo custSel modSld">
      <pc:chgData name="Marcus Lindell" userId="8ad37504-3339-4a00-a1bb-0cbf446e97ba" providerId="ADAL" clId="{97FCB365-F4B5-4B0A-8F59-0567C1A13A2A}" dt="2026-09-16T12:25:18.197" v="655" actId="20577"/>
      <pc:docMkLst>
        <pc:docMk/>
      </pc:docMkLst>
      <pc:sldChg chg="addSp delSp modSp mod">
        <pc:chgData name="Marcus Lindell" userId="8ad37504-3339-4a00-a1bb-0cbf446e97ba" providerId="ADAL" clId="{97FCB365-F4B5-4B0A-8F59-0567C1A13A2A}" dt="2026-09-16T12:25:18.197" v="655" actId="20577"/>
        <pc:sldMkLst>
          <pc:docMk/>
          <pc:sldMk cId="1323423106" sldId="256"/>
        </pc:sldMkLst>
        <pc:spChg chg="mod">
          <ac:chgData name="Marcus Lindell" userId="8ad37504-3339-4a00-a1bb-0cbf446e97ba" providerId="ADAL" clId="{97FCB365-F4B5-4B0A-8F59-0567C1A13A2A}" dt="2026-09-01T11:28:55.749" v="11" actId="20577"/>
          <ac:spMkLst>
            <pc:docMk/>
            <pc:sldMk cId="1323423106" sldId="256"/>
            <ac:spMk id="4" creationId="{3D0DD446-7AAD-97BF-224B-C7881F4E2CBE}"/>
          </ac:spMkLst>
        </pc:spChg>
        <pc:graphicFrameChg chg="add del mod modGraphic">
          <ac:chgData name="Marcus Lindell" userId="8ad37504-3339-4a00-a1bb-0cbf446e97ba" providerId="ADAL" clId="{97FCB365-F4B5-4B0A-8F59-0567C1A13A2A}" dt="2026-09-16T12:25:18.197" v="655" actId="20577"/>
          <ac:graphicFrameMkLst>
            <pc:docMk/>
            <pc:sldMk cId="1323423106" sldId="256"/>
            <ac:graphicFrameMk id="9" creationId="{932CA095-FFBE-01E2-0CD8-7DC5C5E694FE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C1A53A-0684-2C6E-A108-9C54993FE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9921B88-D806-3E57-F636-C183E0AD7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7EA022-A2C8-8EE4-450A-A89607D23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919E05-0E25-BDC3-1EAA-674FD2785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9130B2-FFE5-D276-2142-526985114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41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E51594-7239-6606-6ED7-6968004EC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DD3524-82FE-8585-5400-28EB28FB6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3CE225D-3114-9913-150B-383CDD2B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716618-844C-6482-F64B-A3D7510C6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D949338-4A5B-58ED-2187-3F1E54745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8897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8E1F25-BE0F-78FC-1ACA-1AC67915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FAC5629-6CAB-1C31-E096-503354EAC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7E77AA-D371-D79A-294F-F9BEE6D8E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6F5640-D320-C72C-6872-E5AB1802C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049BD7-3659-6A88-B496-19209964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995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07BB43-3C65-012E-0CDA-E37F917C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FE344C-0075-B3E0-B986-85CC6E5F7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5FBC7F5-B830-DEA5-E2A3-0D66DDAC8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3201998-E73A-AFFA-3311-876F7C61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1077957-D630-1C47-26CE-07DBD8A38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1928796-35E9-15AA-2C38-A3A0D02E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967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55959B-463F-F46E-EBDA-B91C2D9C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C9AA58D-E27E-1A28-EE9E-1A1D503F7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75DD70-2826-9F1B-AF90-FBFD81A84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ADA0223-5B2B-DEAB-97F8-D25173A5D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C9B71F2-7237-1C49-CF74-773111F79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50D5C4E-F0E5-CBF6-392A-084887947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80BB30C-51C5-5FB6-416A-844863A8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CD0FAFB-36FE-858E-17E9-0800A02AB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616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A1EAD2-CE64-BCF6-AF9A-CF8194A81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C77FDB3-755D-7299-9A1F-931B9E7B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C82A88B-5B6F-FA21-A2E6-77429B4F6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E2EB071-FB31-C3C9-0BEB-FE5A34ABA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575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AB34D9B-213E-41F9-B3FF-80375E05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EF5F310-EF63-86B8-2A33-D68C3048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AE008E3-C8BC-5BD7-3246-F799B1BB3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3428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89455F-B602-B6CC-C367-106AFD877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E328EF-6616-9F3D-2927-16BE2F397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B84B2A0-B091-70A4-2561-049F65FCC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3ED14B4-D854-9AD4-EF3C-6A81D67D2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26AC560-3508-4B7C-9E0C-1636FEF88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26BFED9-B41C-C282-11C1-49FCEC2C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641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F16B77-C7C7-42D5-CF7D-38E2A94F2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AE4D08B-0B4F-8939-11FB-F0A200DCE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644E422-6A4E-0783-403C-C6A02E8D5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FFFBA70-A8D3-5C04-79FA-8C01357F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5D7F94C-2462-00F5-B8CE-EDF4DA74E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10AA397-C357-C777-7622-008DC029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587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ACBAAA-4D2C-04AB-7AF8-B2CEB8D3F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2079A2A-14EC-B2CC-5F9D-BE4CBBB6D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C2E4F7-D858-E953-A640-350C98DC5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B02C94-FBCD-2265-AF07-735661455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496DAEA-5907-F742-989F-1A592C670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0406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989A3FE-2E84-3941-C17B-58E069348C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CD1EEAF-4094-996D-ED6F-8BA304779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49B8CB-5395-3C3E-2BA7-CDCC07B7F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FAB3A1C-E2BC-49A2-71D2-AF0C48B2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C299496-FF51-73D0-3D2B-95317012E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20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9E1564C-2028-633E-F9DD-7B03054B2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9E902E5-6B11-581B-AEEB-5379B6CB1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978A7F-C160-CEC7-D1B0-FF2853B33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0738FE-3BA7-D258-91B3-08FCFB2F2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2708C4D-BE1E-59DE-8A50-7553312F39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877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D0DD446-7AAD-97BF-224B-C7881F4E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3857"/>
          </a:xfrm>
        </p:spPr>
        <p:txBody>
          <a:bodyPr>
            <a:noAutofit/>
          </a:bodyPr>
          <a:lstStyle/>
          <a:p>
            <a:r>
              <a:rPr lang="sv-SE" sz="3200" dirty="0"/>
              <a:t>Åtgärdslista tillgänglighetspromenad </a:t>
            </a:r>
            <a:r>
              <a:rPr lang="sv-SE" sz="3200" dirty="0" err="1"/>
              <a:t>Rådavallen</a:t>
            </a:r>
            <a:endParaRPr lang="sv-SE" sz="3200" dirty="0"/>
          </a:p>
        </p:txBody>
      </p:sp>
      <p:graphicFrame>
        <p:nvGraphicFramePr>
          <p:cNvPr id="9" name="Platshållare för innehåll 8">
            <a:extLst>
              <a:ext uri="{FF2B5EF4-FFF2-40B4-BE49-F238E27FC236}">
                <a16:creationId xmlns:a16="http://schemas.microsoft.com/office/drawing/2014/main" id="{932CA095-FFBE-01E2-0CD8-7DC5C5E694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1080187"/>
              </p:ext>
            </p:extLst>
          </p:nvPr>
        </p:nvGraphicFramePr>
        <p:xfrm>
          <a:off x="498266" y="858982"/>
          <a:ext cx="10855534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6450">
                  <a:extLst>
                    <a:ext uri="{9D8B030D-6E8A-4147-A177-3AD203B41FA5}">
                      <a16:colId xmlns:a16="http://schemas.microsoft.com/office/drawing/2014/main" val="355944817"/>
                    </a:ext>
                  </a:extLst>
                </a:gridCol>
                <a:gridCol w="1767779">
                  <a:extLst>
                    <a:ext uri="{9D8B030D-6E8A-4147-A177-3AD203B41FA5}">
                      <a16:colId xmlns:a16="http://schemas.microsoft.com/office/drawing/2014/main" val="939080221"/>
                    </a:ext>
                  </a:extLst>
                </a:gridCol>
                <a:gridCol w="1744894">
                  <a:extLst>
                    <a:ext uri="{9D8B030D-6E8A-4147-A177-3AD203B41FA5}">
                      <a16:colId xmlns:a16="http://schemas.microsoft.com/office/drawing/2014/main" val="3427532595"/>
                    </a:ext>
                  </a:extLst>
                </a:gridCol>
                <a:gridCol w="4266411">
                  <a:extLst>
                    <a:ext uri="{9D8B030D-6E8A-4147-A177-3AD203B41FA5}">
                      <a16:colId xmlns:a16="http://schemas.microsoft.com/office/drawing/2014/main" val="2856408820"/>
                    </a:ext>
                  </a:extLst>
                </a:gridCol>
              </a:tblGrid>
              <a:tr h="579846">
                <a:tc>
                  <a:txBody>
                    <a:bodyPr/>
                    <a:lstStyle/>
                    <a:p>
                      <a:r>
                        <a:rPr lang="sv-SE" dirty="0" err="1"/>
                        <a:t>Annmärkning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Förväntas åtgärd: ja/nej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Åtgärdat när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Kommentar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805591"/>
                  </a:ext>
                </a:extLst>
              </a:tr>
              <a:tr h="828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Saknas Skylt för tillgänglig parkeringsplats</a:t>
                      </a:r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Var även en hög kant vid parkeringen som man </a:t>
                      </a:r>
                      <a:r>
                        <a:rPr lang="sv-SE"/>
                        <a:t>måste över för att ta sig till vallen 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266468"/>
                  </a:ext>
                </a:extLst>
              </a:tr>
              <a:tr h="579846">
                <a:tc>
                  <a:txBody>
                    <a:bodyPr/>
                    <a:lstStyle/>
                    <a:p>
                      <a:r>
                        <a:rPr lang="sv-SE" dirty="0"/>
                        <a:t>Ledstång i mitten på trappor på läktaren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Nej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064976"/>
                  </a:ext>
                </a:extLst>
              </a:tr>
              <a:tr h="579846">
                <a:tc>
                  <a:txBody>
                    <a:bodyPr/>
                    <a:lstStyle/>
                    <a:p>
                      <a:r>
                        <a:rPr lang="sv-SE" dirty="0"/>
                        <a:t>Fallrisk ut från rampen över trappor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79797"/>
                  </a:ext>
                </a:extLst>
              </a:tr>
              <a:tr h="1325362">
                <a:tc>
                  <a:txBody>
                    <a:bodyPr/>
                    <a:lstStyle/>
                    <a:p>
                      <a:r>
                        <a:rPr lang="sv-SE" dirty="0"/>
                        <a:t>Bra placering för dörröppnaren till HWC men vattenutkastet är i vägen. </a:t>
                      </a:r>
                    </a:p>
                    <a:p>
                      <a:r>
                        <a:rPr lang="sv-SE" dirty="0"/>
                        <a:t>Flytta vattenutkastet och vattenhon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663263"/>
                  </a:ext>
                </a:extLst>
              </a:tr>
              <a:tr h="579846">
                <a:tc>
                  <a:txBody>
                    <a:bodyPr/>
                    <a:lstStyle/>
                    <a:p>
                      <a:r>
                        <a:rPr lang="sv-SE" dirty="0"/>
                        <a:t>Uppdatera </a:t>
                      </a:r>
                      <a:r>
                        <a:rPr lang="sv-SE" dirty="0" err="1"/>
                        <a:t>rådavallen</a:t>
                      </a:r>
                      <a:r>
                        <a:rPr lang="sv-SE" dirty="0"/>
                        <a:t> i tillgänglighetsdatabasen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756366"/>
                  </a:ext>
                </a:extLst>
              </a:tr>
              <a:tr h="579846">
                <a:tc>
                  <a:txBody>
                    <a:bodyPr/>
                    <a:lstStyle/>
                    <a:p>
                      <a:r>
                        <a:rPr lang="sv-SE" dirty="0"/>
                        <a:t>Pappershållaren sitter för högt på HWC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289160"/>
                  </a:ext>
                </a:extLst>
              </a:tr>
              <a:tr h="828352">
                <a:tc>
                  <a:txBody>
                    <a:bodyPr/>
                    <a:lstStyle/>
                    <a:p>
                      <a:r>
                        <a:rPr lang="sv-SE" dirty="0"/>
                        <a:t>Nedersta raden på läktaren är för högt för att klara av att gå upp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Efter behov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526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423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95</Words>
  <Application>Microsoft Office PowerPoint</Application>
  <PresentationFormat>Bredbild</PresentationFormat>
  <Paragraphs>20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Åtgärdslista tillgänglighetspromenad Rådavallen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Marcus Lindell</dc:creator>
  <cp:lastModifiedBy>Marcus Lindell</cp:lastModifiedBy>
  <cp:revision>1</cp:revision>
  <dcterms:created xsi:type="dcterms:W3CDTF">2024-12-04T09:06:49Z</dcterms:created>
  <dcterms:modified xsi:type="dcterms:W3CDTF">2026-09-16T12:25:23Z</dcterms:modified>
</cp:coreProperties>
</file>