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5" r:id="rId2"/>
  </p:sldMasterIdLst>
  <p:notesMasterIdLst>
    <p:notesMasterId r:id="rId12"/>
  </p:notesMasterIdLst>
  <p:sldIdLst>
    <p:sldId id="256" r:id="rId3"/>
    <p:sldId id="294" r:id="rId4"/>
    <p:sldId id="295" r:id="rId5"/>
    <p:sldId id="296" r:id="rId6"/>
    <p:sldId id="297" r:id="rId7"/>
    <p:sldId id="299" r:id="rId8"/>
    <p:sldId id="298" r:id="rId9"/>
    <p:sldId id="301" r:id="rId10"/>
    <p:sldId id="300" r:id="rId11"/>
  </p:sldIdLst>
  <p:sldSz cx="9144000" cy="5143500" type="screen16x9"/>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724" autoAdjust="0"/>
  </p:normalViewPr>
  <p:slideViewPr>
    <p:cSldViewPr snapToGrid="0" snapToObjects="1">
      <p:cViewPr varScale="1">
        <p:scale>
          <a:sx n="105" d="100"/>
          <a:sy n="105" d="100"/>
        </p:scale>
        <p:origin x="126" y="504"/>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dirty="0"/>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DDB680-8C92-D148-80E5-DDFD5023E469}" type="datetimeFigureOut">
              <a:rPr lang="sv-SE" smtClean="0"/>
              <a:t>2025-10-15</a:t>
            </a:fld>
            <a:endParaRPr lang="sv-SE" dirty="0"/>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dirty="0"/>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sv-SE"/>
              <a:t>Redigera format för bakgrundstext
Nivå två
Nivå tre
Nivå fyra
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dirty="0"/>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553BCB-DF69-7640-B488-83211524CE38}" type="slidenum">
              <a:rPr lang="sv-SE" smtClean="0"/>
              <a:t>‹#›</a:t>
            </a:fld>
            <a:endParaRPr lang="sv-SE" dirty="0"/>
          </a:p>
        </p:txBody>
      </p:sp>
    </p:spTree>
    <p:extLst>
      <p:ext uri="{BB962C8B-B14F-4D97-AF65-F5344CB8AC3E}">
        <p14:creationId xmlns:p14="http://schemas.microsoft.com/office/powerpoint/2010/main" val="2423259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sida vit text">
    <p:spTree>
      <p:nvGrpSpPr>
        <p:cNvPr id="1" name=""/>
        <p:cNvGrpSpPr/>
        <p:nvPr/>
      </p:nvGrpSpPr>
      <p:grpSpPr>
        <a:xfrm>
          <a:off x="0" y="0"/>
          <a:ext cx="0" cy="0"/>
          <a:chOff x="0" y="0"/>
          <a:chExt cx="0" cy="0"/>
        </a:xfrm>
      </p:grpSpPr>
      <p:sp>
        <p:nvSpPr>
          <p:cNvPr id="2" name="Title 1"/>
          <p:cNvSpPr>
            <a:spLocks noGrp="1"/>
          </p:cNvSpPr>
          <p:nvPr>
            <p:ph type="ctrTitle"/>
          </p:nvPr>
        </p:nvSpPr>
        <p:spPr>
          <a:xfrm>
            <a:off x="1048542" y="2178106"/>
            <a:ext cx="7371563" cy="733868"/>
          </a:xfrm>
          <a:prstGeom prst="rect">
            <a:avLst/>
          </a:prstGeom>
        </p:spPr>
        <p:txBody>
          <a:bodyPr anchor="b"/>
          <a:lstStyle>
            <a:lvl1pPr algn="l">
              <a:defRPr sz="3000" b="1" i="0">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sv-SE"/>
              <a:t>Klicka här för att ändra mall för rubrikformat</a:t>
            </a:r>
            <a:endParaRPr lang="en-US" dirty="0"/>
          </a:p>
        </p:txBody>
      </p:sp>
      <p:sp>
        <p:nvSpPr>
          <p:cNvPr id="10" name="Platshållare för text 9">
            <a:extLst>
              <a:ext uri="{FF2B5EF4-FFF2-40B4-BE49-F238E27FC236}">
                <a16:creationId xmlns:a16="http://schemas.microsoft.com/office/drawing/2014/main" id="{E4C4C6BB-CEA7-E249-84A6-44AE90F13D74}"/>
              </a:ext>
            </a:extLst>
          </p:cNvPr>
          <p:cNvSpPr>
            <a:spLocks noGrp="1"/>
          </p:cNvSpPr>
          <p:nvPr>
            <p:ph type="body" sz="quarter" idx="10"/>
          </p:nvPr>
        </p:nvSpPr>
        <p:spPr>
          <a:xfrm>
            <a:off x="1048537" y="3014103"/>
            <a:ext cx="6713538" cy="550069"/>
          </a:xfrm>
          <a:prstGeom prst="rect">
            <a:avLst/>
          </a:prstGeom>
        </p:spPr>
        <p:txBody>
          <a:bodyPr/>
          <a:lstStyle>
            <a:lvl1pPr marL="0" indent="0">
              <a:buFontTx/>
              <a:buNone/>
              <a:defRPr sz="1400">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pPr lvl="0"/>
            <a:r>
              <a:rPr lang="sv-SE"/>
              <a:t>Klicka här för att ändra format på bakgrundstexten</a:t>
            </a:r>
          </a:p>
        </p:txBody>
      </p:sp>
      <p:sp>
        <p:nvSpPr>
          <p:cNvPr id="13" name="textruta 12">
            <a:extLst>
              <a:ext uri="{FF2B5EF4-FFF2-40B4-BE49-F238E27FC236}">
                <a16:creationId xmlns:a16="http://schemas.microsoft.com/office/drawing/2014/main" id="{A5236DE0-AE8A-A94A-A449-AD792ADA0B31}"/>
              </a:ext>
            </a:extLst>
          </p:cNvPr>
          <p:cNvSpPr txBox="1"/>
          <p:nvPr userDrawn="1"/>
        </p:nvSpPr>
        <p:spPr>
          <a:xfrm>
            <a:off x="4603536" y="5399688"/>
            <a:ext cx="184731" cy="369332"/>
          </a:xfrm>
          <a:prstGeom prst="rect">
            <a:avLst/>
          </a:prstGeom>
          <a:noFill/>
        </p:spPr>
        <p:txBody>
          <a:bodyPr wrap="none" rtlCol="0">
            <a:spAutoFit/>
          </a:bodyPr>
          <a:lstStyle/>
          <a:p>
            <a:endParaRPr lang="sv-SE" sz="1800" dirty="0"/>
          </a:p>
        </p:txBody>
      </p:sp>
    </p:spTree>
    <p:extLst>
      <p:ext uri="{BB962C8B-B14F-4D97-AF65-F5344CB8AC3E}">
        <p14:creationId xmlns:p14="http://schemas.microsoft.com/office/powerpoint/2010/main" val="2087052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rtsida svart text">
    <p:spTree>
      <p:nvGrpSpPr>
        <p:cNvPr id="1" name=""/>
        <p:cNvGrpSpPr/>
        <p:nvPr/>
      </p:nvGrpSpPr>
      <p:grpSpPr>
        <a:xfrm>
          <a:off x="0" y="0"/>
          <a:ext cx="0" cy="0"/>
          <a:chOff x="0" y="0"/>
          <a:chExt cx="0" cy="0"/>
        </a:xfrm>
      </p:grpSpPr>
      <p:sp>
        <p:nvSpPr>
          <p:cNvPr id="13" name="textruta 12">
            <a:extLst>
              <a:ext uri="{FF2B5EF4-FFF2-40B4-BE49-F238E27FC236}">
                <a16:creationId xmlns:a16="http://schemas.microsoft.com/office/drawing/2014/main" id="{A5236DE0-AE8A-A94A-A449-AD792ADA0B31}"/>
              </a:ext>
            </a:extLst>
          </p:cNvPr>
          <p:cNvSpPr txBox="1"/>
          <p:nvPr userDrawn="1"/>
        </p:nvSpPr>
        <p:spPr>
          <a:xfrm>
            <a:off x="4603536" y="5399688"/>
            <a:ext cx="184731" cy="369332"/>
          </a:xfrm>
          <a:prstGeom prst="rect">
            <a:avLst/>
          </a:prstGeom>
          <a:noFill/>
        </p:spPr>
        <p:txBody>
          <a:bodyPr wrap="none" rtlCol="0">
            <a:spAutoFit/>
          </a:bodyPr>
          <a:lstStyle/>
          <a:p>
            <a:endParaRPr lang="sv-SE" sz="1800" dirty="0"/>
          </a:p>
        </p:txBody>
      </p:sp>
      <p:sp>
        <p:nvSpPr>
          <p:cNvPr id="5" name="Title 1">
            <a:extLst>
              <a:ext uri="{FF2B5EF4-FFF2-40B4-BE49-F238E27FC236}">
                <a16:creationId xmlns:a16="http://schemas.microsoft.com/office/drawing/2014/main" id="{EBEC8C68-2142-3743-A3D0-DBC9B7A4B517}"/>
              </a:ext>
            </a:extLst>
          </p:cNvPr>
          <p:cNvSpPr>
            <a:spLocks noGrp="1"/>
          </p:cNvSpPr>
          <p:nvPr>
            <p:ph type="ctrTitle"/>
          </p:nvPr>
        </p:nvSpPr>
        <p:spPr>
          <a:xfrm>
            <a:off x="1048542" y="2178106"/>
            <a:ext cx="7371563" cy="733868"/>
          </a:xfrm>
          <a:prstGeom prst="rect">
            <a:avLst/>
          </a:prstGeom>
        </p:spPr>
        <p:txBody>
          <a:bodyPr anchor="b"/>
          <a:lstStyle>
            <a:lvl1pPr algn="l">
              <a:defRPr sz="3000" b="1" i="0">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sv-SE"/>
              <a:t>Klicka här för att ändra mall för rubrikformat</a:t>
            </a:r>
            <a:endParaRPr lang="en-US" dirty="0"/>
          </a:p>
        </p:txBody>
      </p:sp>
      <p:sp>
        <p:nvSpPr>
          <p:cNvPr id="6" name="Platshållare för text 9">
            <a:extLst>
              <a:ext uri="{FF2B5EF4-FFF2-40B4-BE49-F238E27FC236}">
                <a16:creationId xmlns:a16="http://schemas.microsoft.com/office/drawing/2014/main" id="{28E13A7B-6464-3346-AEA2-40BA2848E2E2}"/>
              </a:ext>
            </a:extLst>
          </p:cNvPr>
          <p:cNvSpPr>
            <a:spLocks noGrp="1"/>
          </p:cNvSpPr>
          <p:nvPr>
            <p:ph type="body" sz="quarter" idx="10"/>
          </p:nvPr>
        </p:nvSpPr>
        <p:spPr>
          <a:xfrm>
            <a:off x="1048537" y="3014103"/>
            <a:ext cx="6713538" cy="550069"/>
          </a:xfrm>
          <a:prstGeom prst="rect">
            <a:avLst/>
          </a:prstGeom>
        </p:spPr>
        <p:txBody>
          <a:bodyPr/>
          <a:lstStyle>
            <a:lvl1pPr marL="0" indent="0">
              <a:buFontTx/>
              <a:buNone/>
              <a:defRPr sz="1400">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pPr lvl="0"/>
            <a:r>
              <a:rPr lang="sv-SE"/>
              <a:t>Klicka här för att ändra format på bakgrundstexten</a:t>
            </a:r>
          </a:p>
        </p:txBody>
      </p:sp>
    </p:spTree>
    <p:extLst>
      <p:ext uri="{BB962C8B-B14F-4D97-AF65-F5344CB8AC3E}">
        <p14:creationId xmlns:p14="http://schemas.microsoft.com/office/powerpoint/2010/main" val="2085968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nehållssida med bild">
    <p:spTree>
      <p:nvGrpSpPr>
        <p:cNvPr id="1" name=""/>
        <p:cNvGrpSpPr/>
        <p:nvPr/>
      </p:nvGrpSpPr>
      <p:grpSpPr>
        <a:xfrm>
          <a:off x="0" y="0"/>
          <a:ext cx="0" cy="0"/>
          <a:chOff x="0" y="0"/>
          <a:chExt cx="0" cy="0"/>
        </a:xfrm>
      </p:grpSpPr>
      <p:sp>
        <p:nvSpPr>
          <p:cNvPr id="2" name="Title 1"/>
          <p:cNvSpPr>
            <a:spLocks noGrp="1"/>
          </p:cNvSpPr>
          <p:nvPr>
            <p:ph type="ctrTitle"/>
          </p:nvPr>
        </p:nvSpPr>
        <p:spPr>
          <a:xfrm>
            <a:off x="539755" y="1111996"/>
            <a:ext cx="7371563" cy="733868"/>
          </a:xfrm>
          <a:prstGeom prst="rect">
            <a:avLst/>
          </a:prstGeom>
        </p:spPr>
        <p:txBody>
          <a:bodyPr anchor="b"/>
          <a:lstStyle>
            <a:lvl1pPr algn="l">
              <a:defRPr sz="3000" b="1" i="0">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sv-SE" dirty="0"/>
              <a:t>Klicka här för att ändra mall för rubrikformat</a:t>
            </a:r>
            <a:endParaRPr lang="en-US" dirty="0"/>
          </a:p>
        </p:txBody>
      </p:sp>
      <p:sp>
        <p:nvSpPr>
          <p:cNvPr id="10" name="Platshållare för text 9">
            <a:extLst>
              <a:ext uri="{FF2B5EF4-FFF2-40B4-BE49-F238E27FC236}">
                <a16:creationId xmlns:a16="http://schemas.microsoft.com/office/drawing/2014/main" id="{E4C4C6BB-CEA7-E249-84A6-44AE90F13D74}"/>
              </a:ext>
            </a:extLst>
          </p:cNvPr>
          <p:cNvSpPr>
            <a:spLocks noGrp="1"/>
          </p:cNvSpPr>
          <p:nvPr>
            <p:ph type="body" sz="quarter" idx="10"/>
          </p:nvPr>
        </p:nvSpPr>
        <p:spPr>
          <a:xfrm>
            <a:off x="5555191" y="2031207"/>
            <a:ext cx="2977621" cy="2781300"/>
          </a:xfrm>
          <a:prstGeom prst="rect">
            <a:avLst/>
          </a:prstGeom>
        </p:spPr>
        <p:txBody>
          <a:bodyPr/>
          <a:lstStyle>
            <a:lvl1pPr marL="285737" indent="-285737">
              <a:buClr>
                <a:schemeClr val="accent1"/>
              </a:buClr>
              <a:buFont typeface="Arial" panose="020B0604020202020204" pitchFamily="34" charset="0"/>
              <a:buChar char="•"/>
              <a:defRPr sz="1800">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sv-SE" dirty="0"/>
              <a:t>Redigera format för bakgrundstext
Nivå två
Nivå tre
Nivå fyra
Nivå fem</a:t>
            </a:r>
          </a:p>
        </p:txBody>
      </p:sp>
      <p:sp>
        <p:nvSpPr>
          <p:cNvPr id="13" name="textruta 12">
            <a:extLst>
              <a:ext uri="{FF2B5EF4-FFF2-40B4-BE49-F238E27FC236}">
                <a16:creationId xmlns:a16="http://schemas.microsoft.com/office/drawing/2014/main" id="{A5236DE0-AE8A-A94A-A449-AD792ADA0B31}"/>
              </a:ext>
            </a:extLst>
          </p:cNvPr>
          <p:cNvSpPr txBox="1"/>
          <p:nvPr userDrawn="1"/>
        </p:nvSpPr>
        <p:spPr>
          <a:xfrm>
            <a:off x="4603536" y="5399688"/>
            <a:ext cx="184731" cy="369332"/>
          </a:xfrm>
          <a:prstGeom prst="rect">
            <a:avLst/>
          </a:prstGeom>
          <a:noFill/>
        </p:spPr>
        <p:txBody>
          <a:bodyPr wrap="none" rtlCol="0">
            <a:spAutoFit/>
          </a:bodyPr>
          <a:lstStyle/>
          <a:p>
            <a:endParaRPr lang="sv-SE" sz="1800" dirty="0"/>
          </a:p>
        </p:txBody>
      </p:sp>
      <p:sp>
        <p:nvSpPr>
          <p:cNvPr id="4" name="Platshållare för bild 3">
            <a:extLst>
              <a:ext uri="{FF2B5EF4-FFF2-40B4-BE49-F238E27FC236}">
                <a16:creationId xmlns:a16="http://schemas.microsoft.com/office/drawing/2014/main" id="{5108CE3C-584F-6741-B1B8-4828C8375FD3}"/>
              </a:ext>
            </a:extLst>
          </p:cNvPr>
          <p:cNvSpPr>
            <a:spLocks noGrp="1"/>
          </p:cNvSpPr>
          <p:nvPr>
            <p:ph type="pic" sz="quarter" idx="11"/>
          </p:nvPr>
        </p:nvSpPr>
        <p:spPr>
          <a:xfrm>
            <a:off x="539750" y="2031207"/>
            <a:ext cx="4818062" cy="2781300"/>
          </a:xfrm>
          <a:prstGeom prst="rect">
            <a:avLst/>
          </a:prstGeom>
        </p:spPr>
        <p:txBody>
          <a:bodyPr/>
          <a:lstStyle/>
          <a:p>
            <a:endParaRPr lang="sv-SE" dirty="0"/>
          </a:p>
        </p:txBody>
      </p:sp>
    </p:spTree>
    <p:extLst>
      <p:ext uri="{BB962C8B-B14F-4D97-AF65-F5344CB8AC3E}">
        <p14:creationId xmlns:p14="http://schemas.microsoft.com/office/powerpoint/2010/main" val="381517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nehållssida text">
    <p:spTree>
      <p:nvGrpSpPr>
        <p:cNvPr id="1" name=""/>
        <p:cNvGrpSpPr/>
        <p:nvPr/>
      </p:nvGrpSpPr>
      <p:grpSpPr>
        <a:xfrm>
          <a:off x="0" y="0"/>
          <a:ext cx="0" cy="0"/>
          <a:chOff x="0" y="0"/>
          <a:chExt cx="0" cy="0"/>
        </a:xfrm>
      </p:grpSpPr>
      <p:sp>
        <p:nvSpPr>
          <p:cNvPr id="2" name="Title 1"/>
          <p:cNvSpPr>
            <a:spLocks noGrp="1"/>
          </p:cNvSpPr>
          <p:nvPr>
            <p:ph type="ctrTitle"/>
          </p:nvPr>
        </p:nvSpPr>
        <p:spPr>
          <a:xfrm>
            <a:off x="539754" y="1111996"/>
            <a:ext cx="7371563" cy="733868"/>
          </a:xfrm>
          <a:prstGeom prst="rect">
            <a:avLst/>
          </a:prstGeom>
        </p:spPr>
        <p:txBody>
          <a:bodyPr anchor="b"/>
          <a:lstStyle>
            <a:lvl1pPr algn="l">
              <a:defRPr sz="3000" b="1" i="0">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sv-SE" dirty="0"/>
              <a:t>Klicka här för att ändra mall för rubrikformat</a:t>
            </a:r>
            <a:endParaRPr lang="en-US" dirty="0"/>
          </a:p>
        </p:txBody>
      </p:sp>
      <p:sp>
        <p:nvSpPr>
          <p:cNvPr id="10" name="Platshållare för text 9">
            <a:extLst>
              <a:ext uri="{FF2B5EF4-FFF2-40B4-BE49-F238E27FC236}">
                <a16:creationId xmlns:a16="http://schemas.microsoft.com/office/drawing/2014/main" id="{E4C4C6BB-CEA7-E249-84A6-44AE90F13D74}"/>
              </a:ext>
            </a:extLst>
          </p:cNvPr>
          <p:cNvSpPr>
            <a:spLocks noGrp="1"/>
          </p:cNvSpPr>
          <p:nvPr>
            <p:ph type="body" sz="quarter" idx="10"/>
          </p:nvPr>
        </p:nvSpPr>
        <p:spPr>
          <a:xfrm>
            <a:off x="539750" y="2031208"/>
            <a:ext cx="6155794" cy="2788841"/>
          </a:xfrm>
          <a:prstGeom prst="rect">
            <a:avLst/>
          </a:prstGeom>
        </p:spPr>
        <p:txBody>
          <a:bodyPr/>
          <a:lstStyle>
            <a:lvl1pPr marL="285737" indent="-285737">
              <a:buClr>
                <a:schemeClr val="accent1"/>
              </a:buClr>
              <a:buFont typeface="Arial" panose="020B0604020202020204" pitchFamily="34" charset="0"/>
              <a:buChar char="•"/>
              <a:defRPr sz="1800">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sv-SE" dirty="0"/>
              <a:t>Redigera format för bakgrundstext
Nivå två
Nivå tre
Nivå fyra
Nivå fem</a:t>
            </a:r>
          </a:p>
        </p:txBody>
      </p:sp>
      <p:sp>
        <p:nvSpPr>
          <p:cNvPr id="13" name="textruta 12">
            <a:extLst>
              <a:ext uri="{FF2B5EF4-FFF2-40B4-BE49-F238E27FC236}">
                <a16:creationId xmlns:a16="http://schemas.microsoft.com/office/drawing/2014/main" id="{A5236DE0-AE8A-A94A-A449-AD792ADA0B31}"/>
              </a:ext>
            </a:extLst>
          </p:cNvPr>
          <p:cNvSpPr txBox="1"/>
          <p:nvPr userDrawn="1"/>
        </p:nvSpPr>
        <p:spPr>
          <a:xfrm>
            <a:off x="4603536" y="5399688"/>
            <a:ext cx="184731" cy="369332"/>
          </a:xfrm>
          <a:prstGeom prst="rect">
            <a:avLst/>
          </a:prstGeom>
          <a:noFill/>
        </p:spPr>
        <p:txBody>
          <a:bodyPr wrap="none" rtlCol="0">
            <a:spAutoFit/>
          </a:bodyPr>
          <a:lstStyle/>
          <a:p>
            <a:endParaRPr lang="sv-SE" sz="1800" dirty="0"/>
          </a:p>
        </p:txBody>
      </p:sp>
    </p:spTree>
    <p:extLst>
      <p:ext uri="{BB962C8B-B14F-4D97-AF65-F5344CB8AC3E}">
        <p14:creationId xmlns:p14="http://schemas.microsoft.com/office/powerpoint/2010/main" val="24150467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4A3DA368-0649-364A-A54A-AF2ACB6AB087}"/>
              </a:ext>
            </a:extLst>
          </p:cNvPr>
          <p:cNvSpPr/>
          <p:nvPr userDrawn="1"/>
        </p:nvSpPr>
        <p:spPr>
          <a:xfrm>
            <a:off x="0" y="0"/>
            <a:ext cx="9144000" cy="189666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dirty="0"/>
          </a:p>
        </p:txBody>
      </p:sp>
      <p:pic>
        <p:nvPicPr>
          <p:cNvPr id="12" name="Bildobjekt 11">
            <a:extLst>
              <a:ext uri="{FF2B5EF4-FFF2-40B4-BE49-F238E27FC236}">
                <a16:creationId xmlns:a16="http://schemas.microsoft.com/office/drawing/2014/main" id="{82A8A6C1-D133-6640-8842-BC4348ECFAFF}"/>
              </a:ext>
            </a:extLst>
          </p:cNvPr>
          <p:cNvPicPr>
            <a:picLocks noChangeAspect="1"/>
          </p:cNvPicPr>
          <p:nvPr userDrawn="1"/>
        </p:nvPicPr>
        <p:blipFill>
          <a:blip r:embed="rId4"/>
          <a:stretch>
            <a:fillRect/>
          </a:stretch>
        </p:blipFill>
        <p:spPr>
          <a:xfrm>
            <a:off x="541338" y="539750"/>
            <a:ext cx="3852862" cy="1200566"/>
          </a:xfrm>
          <a:prstGeom prst="rect">
            <a:avLst/>
          </a:prstGeom>
        </p:spPr>
      </p:pic>
    </p:spTree>
    <p:extLst>
      <p:ext uri="{BB962C8B-B14F-4D97-AF65-F5344CB8AC3E}">
        <p14:creationId xmlns:p14="http://schemas.microsoft.com/office/powerpoint/2010/main" val="3543813417"/>
      </p:ext>
    </p:extLst>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l" defTabSz="914354"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89" indent="-228589" algn="l" defTabSz="914354"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66" indent="-228589" algn="l" defTabSz="914354"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42" indent="-228589" algn="l" defTabSz="914354"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20"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298"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74"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2880" userDrawn="1">
          <p15:clr>
            <a:srgbClr val="F26B43"/>
          </p15:clr>
        </p15:guide>
        <p15:guide id="3" orient="horz" pos="1195" userDrawn="1">
          <p15:clr>
            <a:srgbClr val="F26B43"/>
          </p15:clr>
        </p15:guide>
        <p15:guide id="4" pos="341" userDrawn="1">
          <p15:clr>
            <a:srgbClr val="F26B43"/>
          </p15:clr>
        </p15:guide>
        <p15:guide id="5" orient="horz" pos="340" userDrawn="1">
          <p15:clr>
            <a:srgbClr val="F26B43"/>
          </p15:clr>
        </p15:guide>
        <p15:guide id="6" orient="horz" pos="2898" userDrawn="1">
          <p15:clr>
            <a:srgbClr val="F26B43"/>
          </p15:clr>
        </p15:guide>
        <p15:guide id="7" pos="5417" userDrawn="1">
          <p15:clr>
            <a:srgbClr val="F26B43"/>
          </p15:clr>
        </p15:guide>
        <p15:guide id="8" pos="997"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4A3DA368-0649-364A-A54A-AF2ACB6AB087}"/>
              </a:ext>
            </a:extLst>
          </p:cNvPr>
          <p:cNvSpPr/>
          <p:nvPr userDrawn="1"/>
        </p:nvSpPr>
        <p:spPr>
          <a:xfrm>
            <a:off x="0" y="0"/>
            <a:ext cx="9144000" cy="9017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dirty="0"/>
          </a:p>
        </p:txBody>
      </p:sp>
      <p:pic>
        <p:nvPicPr>
          <p:cNvPr id="12" name="Bildobjekt 11">
            <a:extLst>
              <a:ext uri="{FF2B5EF4-FFF2-40B4-BE49-F238E27FC236}">
                <a16:creationId xmlns:a16="http://schemas.microsoft.com/office/drawing/2014/main" id="{82A8A6C1-D133-6640-8842-BC4348ECFAFF}"/>
              </a:ext>
            </a:extLst>
          </p:cNvPr>
          <p:cNvPicPr>
            <a:picLocks noChangeAspect="1"/>
          </p:cNvPicPr>
          <p:nvPr userDrawn="1"/>
        </p:nvPicPr>
        <p:blipFill>
          <a:blip r:embed="rId4"/>
          <a:stretch>
            <a:fillRect/>
          </a:stretch>
        </p:blipFill>
        <p:spPr>
          <a:xfrm>
            <a:off x="539750" y="274885"/>
            <a:ext cx="1558544" cy="485648"/>
          </a:xfrm>
          <a:prstGeom prst="rect">
            <a:avLst/>
          </a:prstGeom>
        </p:spPr>
      </p:pic>
      <p:pic>
        <p:nvPicPr>
          <p:cNvPr id="4" name="Bildobjekt 3">
            <a:extLst>
              <a:ext uri="{FF2B5EF4-FFF2-40B4-BE49-F238E27FC236}">
                <a16:creationId xmlns:a16="http://schemas.microsoft.com/office/drawing/2014/main" id="{4AA88D02-32E2-6D48-AD49-C923EA56ED7D}"/>
              </a:ext>
            </a:extLst>
          </p:cNvPr>
          <p:cNvPicPr>
            <a:picLocks noChangeAspect="1"/>
          </p:cNvPicPr>
          <p:nvPr userDrawn="1"/>
        </p:nvPicPr>
        <p:blipFill>
          <a:blip r:embed="rId5">
            <a:alphaModFix amt="50000"/>
          </a:blip>
          <a:stretch>
            <a:fillRect/>
          </a:stretch>
        </p:blipFill>
        <p:spPr>
          <a:xfrm>
            <a:off x="7401560" y="358959"/>
            <a:ext cx="1310640" cy="292608"/>
          </a:xfrm>
          <a:prstGeom prst="rect">
            <a:avLst/>
          </a:prstGeom>
        </p:spPr>
      </p:pic>
    </p:spTree>
    <p:extLst>
      <p:ext uri="{BB962C8B-B14F-4D97-AF65-F5344CB8AC3E}">
        <p14:creationId xmlns:p14="http://schemas.microsoft.com/office/powerpoint/2010/main" val="3887163806"/>
      </p:ext>
    </p:extLst>
  </p:cSld>
  <p:clrMap bg1="lt1" tx1="dk1" bg2="lt2" tx2="dk2" accent1="accent1" accent2="accent2" accent3="accent3" accent4="accent4" accent5="accent5" accent6="accent6" hlink="hlink" folHlink="folHlink"/>
  <p:sldLayoutIdLst>
    <p:sldLayoutId id="2147483676" r:id="rId1"/>
    <p:sldLayoutId id="2147483677" r:id="rId2"/>
  </p:sldLayoutIdLst>
  <p:txStyles>
    <p:titleStyle>
      <a:lvl1pPr algn="l" defTabSz="914354"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89" indent="-228589" algn="l" defTabSz="914354"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66" indent="-228589" algn="l" defTabSz="914354"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42" indent="-228589" algn="l" defTabSz="914354"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20"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298"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74"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2880" userDrawn="1">
          <p15:clr>
            <a:srgbClr val="F26B43"/>
          </p15:clr>
        </p15:guide>
        <p15:guide id="4" pos="340" userDrawn="1">
          <p15:clr>
            <a:srgbClr val="F26B43"/>
          </p15:clr>
        </p15:guide>
        <p15:guide id="5" orient="horz" pos="224" userDrawn="1">
          <p15:clr>
            <a:srgbClr val="F26B43"/>
          </p15:clr>
        </p15:guide>
        <p15:guide id="6" orient="horz" pos="3010" userDrawn="1">
          <p15:clr>
            <a:srgbClr val="F26B43"/>
          </p15:clr>
        </p15:guide>
        <p15:guide id="7" pos="548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Bildobjekt 10">
            <a:extLst>
              <a:ext uri="{FF2B5EF4-FFF2-40B4-BE49-F238E27FC236}">
                <a16:creationId xmlns:a16="http://schemas.microsoft.com/office/drawing/2014/main" id="{0B449C21-5B2D-4440-9DE8-989A542C196A}"/>
              </a:ext>
            </a:extLst>
          </p:cNvPr>
          <p:cNvPicPr>
            <a:picLocks noChangeAspect="1"/>
          </p:cNvPicPr>
          <p:nvPr/>
        </p:nvPicPr>
        <p:blipFill rotWithShape="1">
          <a:blip r:embed="rId2"/>
          <a:srcRect l="-1" t="30944" r="1315" b="13674"/>
          <a:stretch/>
        </p:blipFill>
        <p:spPr>
          <a:xfrm>
            <a:off x="0" y="1895077"/>
            <a:ext cx="9144000" cy="3246437"/>
          </a:xfrm>
          <a:prstGeom prst="rect">
            <a:avLst/>
          </a:prstGeom>
        </p:spPr>
      </p:pic>
      <p:sp>
        <p:nvSpPr>
          <p:cNvPr id="5" name="Rubrik 4">
            <a:extLst>
              <a:ext uri="{FF2B5EF4-FFF2-40B4-BE49-F238E27FC236}">
                <a16:creationId xmlns:a16="http://schemas.microsoft.com/office/drawing/2014/main" id="{8F6B50B5-0373-E848-9B6C-205B2566BB66}"/>
              </a:ext>
            </a:extLst>
          </p:cNvPr>
          <p:cNvSpPr>
            <a:spLocks noGrp="1"/>
          </p:cNvSpPr>
          <p:nvPr>
            <p:ph type="ctrTitle"/>
          </p:nvPr>
        </p:nvSpPr>
        <p:spPr>
          <a:xfrm>
            <a:off x="766104" y="1915330"/>
            <a:ext cx="7371563" cy="1258253"/>
          </a:xfrm>
        </p:spPr>
        <p:txBody>
          <a:bodyPr/>
          <a:lstStyle/>
          <a:p>
            <a:r>
              <a:rPr lang="sv-SE" dirty="0"/>
              <a:t>Måldialog 2026</a:t>
            </a:r>
            <a:br>
              <a:rPr lang="sv-SE" dirty="0"/>
            </a:br>
            <a:endParaRPr lang="sv-SE" sz="1400" b="0" dirty="0"/>
          </a:p>
        </p:txBody>
      </p:sp>
      <p:sp>
        <p:nvSpPr>
          <p:cNvPr id="6" name="Platshållare för text 5">
            <a:extLst>
              <a:ext uri="{FF2B5EF4-FFF2-40B4-BE49-F238E27FC236}">
                <a16:creationId xmlns:a16="http://schemas.microsoft.com/office/drawing/2014/main" id="{B5561240-3397-CC4B-9957-85006F9961CC}"/>
              </a:ext>
            </a:extLst>
          </p:cNvPr>
          <p:cNvSpPr>
            <a:spLocks noGrp="1"/>
          </p:cNvSpPr>
          <p:nvPr>
            <p:ph type="body" sz="quarter" idx="10"/>
          </p:nvPr>
        </p:nvSpPr>
        <p:spPr>
          <a:xfrm>
            <a:off x="2266951" y="4325540"/>
            <a:ext cx="6713538" cy="550069"/>
          </a:xfrm>
        </p:spPr>
        <p:txBody>
          <a:bodyPr/>
          <a:lstStyle/>
          <a:p>
            <a:r>
              <a:rPr lang="sv-SE" dirty="0"/>
              <a:t>Kultur- och utbildningsförvaltningen</a:t>
            </a:r>
          </a:p>
        </p:txBody>
      </p:sp>
      <p:pic>
        <p:nvPicPr>
          <p:cNvPr id="16" name="Bildobjekt 15">
            <a:extLst>
              <a:ext uri="{FF2B5EF4-FFF2-40B4-BE49-F238E27FC236}">
                <a16:creationId xmlns:a16="http://schemas.microsoft.com/office/drawing/2014/main" id="{D4B0A454-3D80-7846-8ED6-8AE9259DD840}"/>
              </a:ext>
            </a:extLst>
          </p:cNvPr>
          <p:cNvPicPr>
            <a:picLocks noChangeAspect="1"/>
          </p:cNvPicPr>
          <p:nvPr/>
        </p:nvPicPr>
        <p:blipFill>
          <a:blip r:embed="rId3"/>
          <a:stretch>
            <a:fillRect/>
          </a:stretch>
        </p:blipFill>
        <p:spPr>
          <a:xfrm>
            <a:off x="546101" y="4369140"/>
            <a:ext cx="1036637" cy="231435"/>
          </a:xfrm>
          <a:prstGeom prst="rect">
            <a:avLst/>
          </a:prstGeom>
        </p:spPr>
      </p:pic>
    </p:spTree>
    <p:extLst>
      <p:ext uri="{BB962C8B-B14F-4D97-AF65-F5344CB8AC3E}">
        <p14:creationId xmlns:p14="http://schemas.microsoft.com/office/powerpoint/2010/main" val="24322601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A307797-CA3F-658C-3DCF-40B2EDD33382}"/>
              </a:ext>
            </a:extLst>
          </p:cNvPr>
          <p:cNvSpPr>
            <a:spLocks noGrp="1"/>
          </p:cNvSpPr>
          <p:nvPr>
            <p:ph type="ctrTitle"/>
          </p:nvPr>
        </p:nvSpPr>
        <p:spPr/>
        <p:txBody>
          <a:bodyPr/>
          <a:lstStyle/>
          <a:p>
            <a:r>
              <a:rPr lang="sv-SE" dirty="0"/>
              <a:t>Kommunfullmäktige </a:t>
            </a:r>
          </a:p>
        </p:txBody>
      </p:sp>
      <p:sp>
        <p:nvSpPr>
          <p:cNvPr id="3" name="Platshållare för text 2">
            <a:extLst>
              <a:ext uri="{FF2B5EF4-FFF2-40B4-BE49-F238E27FC236}">
                <a16:creationId xmlns:a16="http://schemas.microsoft.com/office/drawing/2014/main" id="{DE31CDBC-9E6C-6B72-6986-2A62E1D21FF8}"/>
              </a:ext>
            </a:extLst>
          </p:cNvPr>
          <p:cNvSpPr>
            <a:spLocks noGrp="1"/>
          </p:cNvSpPr>
          <p:nvPr>
            <p:ph type="body" sz="quarter" idx="10"/>
          </p:nvPr>
        </p:nvSpPr>
        <p:spPr/>
        <p:txBody>
          <a:bodyPr/>
          <a:lstStyle/>
          <a:p>
            <a:pPr marL="0" indent="0">
              <a:buNone/>
            </a:pPr>
            <a:r>
              <a:rPr lang="sv-SE" dirty="0"/>
              <a:t>• Attraktiva och trygga livsmiljöer i hela Mellerud. </a:t>
            </a:r>
          </a:p>
          <a:p>
            <a:pPr marL="0" indent="0">
              <a:buNone/>
            </a:pPr>
            <a:r>
              <a:rPr lang="sv-SE" dirty="0"/>
              <a:t>• En kommun för barn och unga </a:t>
            </a:r>
          </a:p>
          <a:p>
            <a:pPr marL="0" indent="0">
              <a:buNone/>
            </a:pPr>
            <a:r>
              <a:rPr lang="sv-SE" dirty="0"/>
              <a:t>• Ett gemensamt Mellerud med stark framtidstro och      hög social tillit. </a:t>
            </a:r>
          </a:p>
          <a:p>
            <a:pPr marL="0" indent="0">
              <a:buNone/>
            </a:pPr>
            <a:r>
              <a:rPr lang="sv-SE" dirty="0"/>
              <a:t>• Ett utvecklat näringslivsklimat. </a:t>
            </a:r>
          </a:p>
          <a:p>
            <a:pPr marL="0" indent="0">
              <a:buNone/>
            </a:pPr>
            <a:r>
              <a:rPr lang="sv-SE" dirty="0"/>
              <a:t>• Maximera värdet av skattepengarna. </a:t>
            </a:r>
          </a:p>
          <a:p>
            <a:pPr marL="0" indent="0">
              <a:buNone/>
            </a:pPr>
            <a:r>
              <a:rPr lang="sv-SE" dirty="0"/>
              <a:t>• Utvecklad samhällsservice. </a:t>
            </a:r>
          </a:p>
        </p:txBody>
      </p:sp>
    </p:spTree>
    <p:extLst>
      <p:ext uri="{BB962C8B-B14F-4D97-AF65-F5344CB8AC3E}">
        <p14:creationId xmlns:p14="http://schemas.microsoft.com/office/powerpoint/2010/main" val="1502995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C41F7A9-4BC6-B199-556A-94F5976A94B5}"/>
              </a:ext>
            </a:extLst>
          </p:cNvPr>
          <p:cNvSpPr>
            <a:spLocks noGrp="1"/>
          </p:cNvSpPr>
          <p:nvPr>
            <p:ph type="ctrTitle"/>
          </p:nvPr>
        </p:nvSpPr>
        <p:spPr/>
        <p:txBody>
          <a:bodyPr/>
          <a:lstStyle/>
          <a:p>
            <a:r>
              <a:rPr lang="sv-SE" dirty="0"/>
              <a:t>Text till fullmäktigemålen</a:t>
            </a:r>
          </a:p>
        </p:txBody>
      </p:sp>
      <p:sp>
        <p:nvSpPr>
          <p:cNvPr id="3" name="Platshållare för text 2">
            <a:extLst>
              <a:ext uri="{FF2B5EF4-FFF2-40B4-BE49-F238E27FC236}">
                <a16:creationId xmlns:a16="http://schemas.microsoft.com/office/drawing/2014/main" id="{48094D63-E730-5488-A3AD-05DCE4D8703B}"/>
              </a:ext>
            </a:extLst>
          </p:cNvPr>
          <p:cNvSpPr>
            <a:spLocks noGrp="1"/>
          </p:cNvSpPr>
          <p:nvPr>
            <p:ph type="body" sz="quarter" idx="10"/>
          </p:nvPr>
        </p:nvSpPr>
        <p:spPr/>
        <p:txBody>
          <a:bodyPr/>
          <a:lstStyle/>
          <a:p>
            <a:r>
              <a:rPr lang="sv-SE" dirty="0"/>
              <a:t>”Melleruds kommun ska ha en skola i toppklass, och vi ska vara en kommun för barn och unga. Det sker genom ett brett arbete, genom såväl skolan som socialtjänsten. Vi ska ha ett utvecklat näringslivsklimat, som placerar oss bland Sveriges femtio bästa kommuner i svenskt näringslivs ranking. Vi ska i alla lägen vara konstruktiva och obyråkratiska i vår myndighetsutövning. Vi ska i vår interna kultur gå från att vara en myndighetsorganisation till att bli en serviceorganisation, med myndighetsansvar." </a:t>
            </a:r>
          </a:p>
          <a:p>
            <a:endParaRPr lang="sv-SE" dirty="0"/>
          </a:p>
        </p:txBody>
      </p:sp>
    </p:spTree>
    <p:extLst>
      <p:ext uri="{BB962C8B-B14F-4D97-AF65-F5344CB8AC3E}">
        <p14:creationId xmlns:p14="http://schemas.microsoft.com/office/powerpoint/2010/main" val="1261866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A021B4-C34B-FFCB-F7C1-84256F33DDDE}"/>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038F9921-7889-9032-AA28-DE4B3B30ED49}"/>
              </a:ext>
            </a:extLst>
          </p:cNvPr>
          <p:cNvSpPr>
            <a:spLocks noGrp="1"/>
          </p:cNvSpPr>
          <p:nvPr>
            <p:ph type="ctrTitle"/>
          </p:nvPr>
        </p:nvSpPr>
        <p:spPr/>
        <p:txBody>
          <a:bodyPr/>
          <a:lstStyle/>
          <a:p>
            <a:r>
              <a:rPr lang="sv-SE" dirty="0" err="1"/>
              <a:t>Nämndsmål</a:t>
            </a:r>
            <a:r>
              <a:rPr lang="sv-SE" dirty="0"/>
              <a:t> </a:t>
            </a:r>
          </a:p>
        </p:txBody>
      </p:sp>
      <p:sp>
        <p:nvSpPr>
          <p:cNvPr id="3" name="Platshållare för text 2">
            <a:extLst>
              <a:ext uri="{FF2B5EF4-FFF2-40B4-BE49-F238E27FC236}">
                <a16:creationId xmlns:a16="http://schemas.microsoft.com/office/drawing/2014/main" id="{C4E3366A-D976-B6DD-D539-4974703246B8}"/>
              </a:ext>
            </a:extLst>
          </p:cNvPr>
          <p:cNvSpPr>
            <a:spLocks noGrp="1"/>
          </p:cNvSpPr>
          <p:nvPr>
            <p:ph type="body" sz="quarter" idx="10"/>
          </p:nvPr>
        </p:nvSpPr>
        <p:spPr/>
        <p:txBody>
          <a:bodyPr/>
          <a:lstStyle/>
          <a:p>
            <a:pPr marL="0" indent="0">
              <a:buNone/>
            </a:pPr>
            <a:r>
              <a:rPr lang="sv-SE" dirty="0"/>
              <a:t>Fullmäktige: Attraktiva och trygga livsmiljöer i hela Mellerud. </a:t>
            </a:r>
          </a:p>
          <a:p>
            <a:pPr marL="0" indent="0">
              <a:buNone/>
            </a:pPr>
            <a:endParaRPr lang="sv-SE" dirty="0"/>
          </a:p>
          <a:p>
            <a:r>
              <a:rPr lang="sv-SE" dirty="0"/>
              <a:t>Barn, elever och vuxenstuderande ska uppleva trygghet och </a:t>
            </a:r>
            <a:r>
              <a:rPr lang="sv-SE" dirty="0" err="1"/>
              <a:t>studiero</a:t>
            </a:r>
            <a:r>
              <a:rPr lang="sv-SE" dirty="0"/>
              <a:t> i våra verksamheter</a:t>
            </a:r>
          </a:p>
          <a:p>
            <a:endParaRPr lang="sv-SE" dirty="0"/>
          </a:p>
        </p:txBody>
      </p:sp>
    </p:spTree>
    <p:extLst>
      <p:ext uri="{BB962C8B-B14F-4D97-AF65-F5344CB8AC3E}">
        <p14:creationId xmlns:p14="http://schemas.microsoft.com/office/powerpoint/2010/main" val="317116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EE70C2-91EA-60B4-B605-6581CA75D256}"/>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BD61447A-EB11-2C6C-3C08-3F7B52D6E1C1}"/>
              </a:ext>
            </a:extLst>
          </p:cNvPr>
          <p:cNvSpPr>
            <a:spLocks noGrp="1"/>
          </p:cNvSpPr>
          <p:nvPr>
            <p:ph type="ctrTitle"/>
          </p:nvPr>
        </p:nvSpPr>
        <p:spPr/>
        <p:txBody>
          <a:bodyPr/>
          <a:lstStyle/>
          <a:p>
            <a:r>
              <a:rPr lang="sv-SE" dirty="0" err="1"/>
              <a:t>Nämndsmål</a:t>
            </a:r>
            <a:r>
              <a:rPr lang="sv-SE" dirty="0"/>
              <a:t> </a:t>
            </a:r>
          </a:p>
        </p:txBody>
      </p:sp>
      <p:sp>
        <p:nvSpPr>
          <p:cNvPr id="3" name="Platshållare för text 2">
            <a:extLst>
              <a:ext uri="{FF2B5EF4-FFF2-40B4-BE49-F238E27FC236}">
                <a16:creationId xmlns:a16="http://schemas.microsoft.com/office/drawing/2014/main" id="{91C499A6-74B7-9B79-8251-7B65184CB354}"/>
              </a:ext>
            </a:extLst>
          </p:cNvPr>
          <p:cNvSpPr>
            <a:spLocks noGrp="1"/>
          </p:cNvSpPr>
          <p:nvPr>
            <p:ph type="body" sz="quarter" idx="10"/>
          </p:nvPr>
        </p:nvSpPr>
        <p:spPr/>
        <p:txBody>
          <a:bodyPr/>
          <a:lstStyle/>
          <a:p>
            <a:pPr marL="0" indent="0">
              <a:buNone/>
            </a:pPr>
            <a:r>
              <a:rPr lang="sv-SE" dirty="0"/>
              <a:t>Fullmäktige: En kommun för barn och unga</a:t>
            </a:r>
          </a:p>
          <a:p>
            <a:pPr marL="0" indent="0">
              <a:buNone/>
            </a:pPr>
            <a:endParaRPr lang="sv-SE" dirty="0"/>
          </a:p>
          <a:p>
            <a:r>
              <a:rPr lang="sv-SE" dirty="0"/>
              <a:t>Barn, elever och vuxenstuderande ska ges det stöd och den stimulans de behöver för att utvecklas så långt som möjligt</a:t>
            </a:r>
          </a:p>
          <a:p>
            <a:r>
              <a:rPr lang="sv-SE" dirty="0"/>
              <a:t>Öka andelen behöriga lärare i förskolan, grundskolan och gymnasieskolan </a:t>
            </a:r>
          </a:p>
          <a:p>
            <a:endParaRPr lang="sv-SE" dirty="0"/>
          </a:p>
          <a:p>
            <a:pPr marL="0" indent="0">
              <a:buNone/>
            </a:pPr>
            <a:endParaRPr lang="sv-SE" dirty="0"/>
          </a:p>
          <a:p>
            <a:pPr marL="0" indent="0">
              <a:buNone/>
            </a:pPr>
            <a:endParaRPr lang="sv-SE" dirty="0"/>
          </a:p>
        </p:txBody>
      </p:sp>
    </p:spTree>
    <p:extLst>
      <p:ext uri="{BB962C8B-B14F-4D97-AF65-F5344CB8AC3E}">
        <p14:creationId xmlns:p14="http://schemas.microsoft.com/office/powerpoint/2010/main" val="3728823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77B9D1-2683-9095-4BB5-EED977C4B632}"/>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D4E4DB01-7C31-8383-9CC1-4B69EDB94D29}"/>
              </a:ext>
            </a:extLst>
          </p:cNvPr>
          <p:cNvSpPr>
            <a:spLocks noGrp="1"/>
          </p:cNvSpPr>
          <p:nvPr>
            <p:ph type="ctrTitle"/>
          </p:nvPr>
        </p:nvSpPr>
        <p:spPr/>
        <p:txBody>
          <a:bodyPr/>
          <a:lstStyle/>
          <a:p>
            <a:r>
              <a:rPr lang="sv-SE" dirty="0" err="1"/>
              <a:t>Nämndsmål</a:t>
            </a:r>
            <a:r>
              <a:rPr lang="sv-SE" dirty="0"/>
              <a:t> </a:t>
            </a:r>
          </a:p>
        </p:txBody>
      </p:sp>
      <p:sp>
        <p:nvSpPr>
          <p:cNvPr id="3" name="Platshållare för text 2">
            <a:extLst>
              <a:ext uri="{FF2B5EF4-FFF2-40B4-BE49-F238E27FC236}">
                <a16:creationId xmlns:a16="http://schemas.microsoft.com/office/drawing/2014/main" id="{EC0D86B9-120D-9B2D-BD3B-CB648FBE811B}"/>
              </a:ext>
            </a:extLst>
          </p:cNvPr>
          <p:cNvSpPr>
            <a:spLocks noGrp="1"/>
          </p:cNvSpPr>
          <p:nvPr>
            <p:ph type="body" sz="quarter" idx="10"/>
          </p:nvPr>
        </p:nvSpPr>
        <p:spPr/>
        <p:txBody>
          <a:bodyPr/>
          <a:lstStyle/>
          <a:p>
            <a:pPr marL="0" indent="0">
              <a:buNone/>
            </a:pPr>
            <a:r>
              <a:rPr lang="sv-SE" dirty="0"/>
              <a:t>Fullmäktige: Ett gemensamt Mellerud med stark framtidstro och hög social tillit. </a:t>
            </a:r>
          </a:p>
          <a:p>
            <a:pPr marL="0" indent="0">
              <a:buNone/>
            </a:pPr>
            <a:endParaRPr lang="sv-SE" dirty="0"/>
          </a:p>
          <a:p>
            <a:r>
              <a:rPr lang="sv-SE" dirty="0"/>
              <a:t>Alla barn, elever och vuxenstuderande ska ges möjlighet att lära känna det svenska kulturarvet</a:t>
            </a:r>
          </a:p>
        </p:txBody>
      </p:sp>
    </p:spTree>
    <p:extLst>
      <p:ext uri="{BB962C8B-B14F-4D97-AF65-F5344CB8AC3E}">
        <p14:creationId xmlns:p14="http://schemas.microsoft.com/office/powerpoint/2010/main" val="14800837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355416-1059-830C-DF9D-2A27B34C83A6}"/>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73C3CA5E-5F16-AC9A-74C4-760D11DEE0C1}"/>
              </a:ext>
            </a:extLst>
          </p:cNvPr>
          <p:cNvSpPr>
            <a:spLocks noGrp="1"/>
          </p:cNvSpPr>
          <p:nvPr>
            <p:ph type="ctrTitle"/>
          </p:nvPr>
        </p:nvSpPr>
        <p:spPr/>
        <p:txBody>
          <a:bodyPr/>
          <a:lstStyle/>
          <a:p>
            <a:r>
              <a:rPr lang="sv-SE" dirty="0" err="1"/>
              <a:t>Nämndsmål</a:t>
            </a:r>
            <a:r>
              <a:rPr lang="sv-SE" dirty="0"/>
              <a:t> </a:t>
            </a:r>
          </a:p>
        </p:txBody>
      </p:sp>
      <p:sp>
        <p:nvSpPr>
          <p:cNvPr id="3" name="Platshållare för text 2">
            <a:extLst>
              <a:ext uri="{FF2B5EF4-FFF2-40B4-BE49-F238E27FC236}">
                <a16:creationId xmlns:a16="http://schemas.microsoft.com/office/drawing/2014/main" id="{7BB2BC2C-3F9A-6599-3470-A573100E9D71}"/>
              </a:ext>
            </a:extLst>
          </p:cNvPr>
          <p:cNvSpPr>
            <a:spLocks noGrp="1"/>
          </p:cNvSpPr>
          <p:nvPr>
            <p:ph type="body" sz="quarter" idx="10"/>
          </p:nvPr>
        </p:nvSpPr>
        <p:spPr/>
        <p:txBody>
          <a:bodyPr/>
          <a:lstStyle/>
          <a:p>
            <a:pPr marL="0" indent="0">
              <a:buNone/>
            </a:pPr>
            <a:r>
              <a:rPr lang="sv-SE" dirty="0"/>
              <a:t>Fullmäktige: Ett utvecklat näringslivsklimat. </a:t>
            </a:r>
          </a:p>
          <a:p>
            <a:pPr marL="0" indent="0">
              <a:buNone/>
            </a:pPr>
            <a:endParaRPr lang="sv-SE" dirty="0"/>
          </a:p>
          <a:p>
            <a:r>
              <a:rPr lang="sv-SE" dirty="0"/>
              <a:t>Alla elever i årskurserna 4-9 ska ges möjlighet till kontakter med lokala företag och arbetsplatser</a:t>
            </a:r>
          </a:p>
          <a:p>
            <a:r>
              <a:rPr lang="sv-SE" dirty="0"/>
              <a:t>Alla elever i årskurserna 4-9 deltar i minst ett studiebesök varje läsår, alternativt får ta del av besök från ett lokalt företag/arbetsplats</a:t>
            </a:r>
          </a:p>
        </p:txBody>
      </p:sp>
    </p:spTree>
    <p:extLst>
      <p:ext uri="{BB962C8B-B14F-4D97-AF65-F5344CB8AC3E}">
        <p14:creationId xmlns:p14="http://schemas.microsoft.com/office/powerpoint/2010/main" val="4066427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1CCE81-2145-FEFA-B812-88EC24EA806B}"/>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F744FF3E-AEFC-18F2-B4B7-786F59991B4B}"/>
              </a:ext>
            </a:extLst>
          </p:cNvPr>
          <p:cNvSpPr>
            <a:spLocks noGrp="1"/>
          </p:cNvSpPr>
          <p:nvPr>
            <p:ph type="ctrTitle"/>
          </p:nvPr>
        </p:nvSpPr>
        <p:spPr/>
        <p:txBody>
          <a:bodyPr/>
          <a:lstStyle/>
          <a:p>
            <a:r>
              <a:rPr lang="sv-SE" dirty="0" err="1"/>
              <a:t>Nämndsmål</a:t>
            </a:r>
            <a:r>
              <a:rPr lang="sv-SE" dirty="0"/>
              <a:t> </a:t>
            </a:r>
          </a:p>
        </p:txBody>
      </p:sp>
      <p:sp>
        <p:nvSpPr>
          <p:cNvPr id="3" name="Platshållare för text 2">
            <a:extLst>
              <a:ext uri="{FF2B5EF4-FFF2-40B4-BE49-F238E27FC236}">
                <a16:creationId xmlns:a16="http://schemas.microsoft.com/office/drawing/2014/main" id="{D17E14DC-654A-6D42-DDD7-EE919E2E3D5D}"/>
              </a:ext>
            </a:extLst>
          </p:cNvPr>
          <p:cNvSpPr>
            <a:spLocks noGrp="1"/>
          </p:cNvSpPr>
          <p:nvPr>
            <p:ph type="body" sz="quarter" idx="10"/>
          </p:nvPr>
        </p:nvSpPr>
        <p:spPr/>
        <p:txBody>
          <a:bodyPr/>
          <a:lstStyle/>
          <a:p>
            <a:pPr marL="0" indent="0">
              <a:buNone/>
            </a:pPr>
            <a:r>
              <a:rPr lang="sv-SE" dirty="0"/>
              <a:t>Fullmäktige: Maximera värdet av skattepengarna. </a:t>
            </a:r>
          </a:p>
          <a:p>
            <a:pPr marL="0" indent="0">
              <a:buNone/>
            </a:pPr>
            <a:endParaRPr lang="sv-SE" dirty="0"/>
          </a:p>
          <a:p>
            <a:r>
              <a:rPr lang="sv-SE" dirty="0"/>
              <a:t>??</a:t>
            </a:r>
          </a:p>
        </p:txBody>
      </p:sp>
    </p:spTree>
    <p:extLst>
      <p:ext uri="{BB962C8B-B14F-4D97-AF65-F5344CB8AC3E}">
        <p14:creationId xmlns:p14="http://schemas.microsoft.com/office/powerpoint/2010/main" val="3757837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979B02-B546-495C-A2E4-759D84B8B881}"/>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BD3EB753-B595-B448-AD73-F86447515C15}"/>
              </a:ext>
            </a:extLst>
          </p:cNvPr>
          <p:cNvSpPr>
            <a:spLocks noGrp="1"/>
          </p:cNvSpPr>
          <p:nvPr>
            <p:ph type="ctrTitle"/>
          </p:nvPr>
        </p:nvSpPr>
        <p:spPr/>
        <p:txBody>
          <a:bodyPr/>
          <a:lstStyle/>
          <a:p>
            <a:r>
              <a:rPr lang="sv-SE" dirty="0" err="1"/>
              <a:t>Nämndsmål</a:t>
            </a:r>
            <a:r>
              <a:rPr lang="sv-SE" dirty="0"/>
              <a:t> </a:t>
            </a:r>
          </a:p>
        </p:txBody>
      </p:sp>
      <p:sp>
        <p:nvSpPr>
          <p:cNvPr id="3" name="Platshållare för text 2">
            <a:extLst>
              <a:ext uri="{FF2B5EF4-FFF2-40B4-BE49-F238E27FC236}">
                <a16:creationId xmlns:a16="http://schemas.microsoft.com/office/drawing/2014/main" id="{B3D04EB0-4971-7519-EBB8-1341ED868FFF}"/>
              </a:ext>
            </a:extLst>
          </p:cNvPr>
          <p:cNvSpPr>
            <a:spLocks noGrp="1"/>
          </p:cNvSpPr>
          <p:nvPr>
            <p:ph type="body" sz="quarter" idx="10"/>
          </p:nvPr>
        </p:nvSpPr>
        <p:spPr/>
        <p:txBody>
          <a:bodyPr/>
          <a:lstStyle/>
          <a:p>
            <a:pPr marL="0" indent="0">
              <a:buNone/>
            </a:pPr>
            <a:r>
              <a:rPr lang="sv-SE" dirty="0"/>
              <a:t>Fullmäktige: Utvecklad samhällsservice.</a:t>
            </a:r>
          </a:p>
          <a:p>
            <a:pPr marL="0" indent="0">
              <a:buNone/>
            </a:pPr>
            <a:endParaRPr lang="sv-SE" dirty="0"/>
          </a:p>
          <a:p>
            <a:r>
              <a:rPr lang="sv-SE" dirty="0"/>
              <a:t>Alla barn och elever ska ges möjlighet till kulturupplevelser och att utveckla sin skapande förmåga, samt ha tillgång till ett välsorterat bibliotek </a:t>
            </a:r>
          </a:p>
        </p:txBody>
      </p:sp>
    </p:spTree>
    <p:extLst>
      <p:ext uri="{BB962C8B-B14F-4D97-AF65-F5344CB8AC3E}">
        <p14:creationId xmlns:p14="http://schemas.microsoft.com/office/powerpoint/2010/main" val="2449583881"/>
      </p:ext>
    </p:extLst>
  </p:cSld>
  <p:clrMapOvr>
    <a:masterClrMapping/>
  </p:clrMapOvr>
</p:sld>
</file>

<file path=ppt/theme/theme1.xml><?xml version="1.0" encoding="utf-8"?>
<a:theme xmlns:a="http://schemas.openxmlformats.org/drawingml/2006/main" name="Mellerud startsida">
  <a:themeElements>
    <a:clrScheme name="Melleruds Kommun">
      <a:dk1>
        <a:srgbClr val="000000"/>
      </a:dk1>
      <a:lt1>
        <a:srgbClr val="FFFFFF"/>
      </a:lt1>
      <a:dk2>
        <a:srgbClr val="44546A"/>
      </a:dk2>
      <a:lt2>
        <a:srgbClr val="E7E6E6"/>
      </a:lt2>
      <a:accent1>
        <a:srgbClr val="005EB8"/>
      </a:accent1>
      <a:accent2>
        <a:srgbClr val="B8CCEA"/>
      </a:accent2>
      <a:accent3>
        <a:srgbClr val="003B5C"/>
      </a:accent3>
      <a:accent4>
        <a:srgbClr val="BE83A3"/>
      </a:accent4>
      <a:accent5>
        <a:srgbClr val="279989"/>
      </a:accent5>
      <a:accent6>
        <a:srgbClr val="75787B"/>
      </a:accent6>
      <a:hlink>
        <a:srgbClr val="F9413A"/>
      </a:hlink>
      <a:folHlink>
        <a:srgbClr val="FFC72C"/>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ellerud_mall_1901" id="{468F1AB9-4C72-954B-A6ED-EA116CE2BA50}" vid="{B98C2A46-3166-D447-B6C9-8E2A8E127539}"/>
    </a:ext>
  </a:extLst>
</a:theme>
</file>

<file path=ppt/theme/theme2.xml><?xml version="1.0" encoding="utf-8"?>
<a:theme xmlns:a="http://schemas.openxmlformats.org/drawingml/2006/main" name="Mellerud - Innehållssidor">
  <a:themeElements>
    <a:clrScheme name="Melleruds Kommun">
      <a:dk1>
        <a:srgbClr val="000000"/>
      </a:dk1>
      <a:lt1>
        <a:srgbClr val="FFFFFF"/>
      </a:lt1>
      <a:dk2>
        <a:srgbClr val="44546A"/>
      </a:dk2>
      <a:lt2>
        <a:srgbClr val="E7E6E6"/>
      </a:lt2>
      <a:accent1>
        <a:srgbClr val="005EB8"/>
      </a:accent1>
      <a:accent2>
        <a:srgbClr val="B8CCEA"/>
      </a:accent2>
      <a:accent3>
        <a:srgbClr val="003B5C"/>
      </a:accent3>
      <a:accent4>
        <a:srgbClr val="BE83A3"/>
      </a:accent4>
      <a:accent5>
        <a:srgbClr val="279989"/>
      </a:accent5>
      <a:accent6>
        <a:srgbClr val="75787B"/>
      </a:accent6>
      <a:hlink>
        <a:srgbClr val="F9413A"/>
      </a:hlink>
      <a:folHlink>
        <a:srgbClr val="FFC72C"/>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ellerud_mall_1901" id="{468F1AB9-4C72-954B-A6ED-EA116CE2BA50}" vid="{4957BD17-FB95-A540-8127-C9C0B7382DB0}"/>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Mellerud</Template>
  <TotalTime>24778</TotalTime>
  <Words>319</Words>
  <Application>Microsoft Office PowerPoint</Application>
  <PresentationFormat>Bildspel på skärmen (16:9)</PresentationFormat>
  <Paragraphs>38</Paragraphs>
  <Slides>9</Slides>
  <Notes>0</Notes>
  <HiddenSlides>0</HiddenSlides>
  <MMClips>0</MMClips>
  <ScaleCrop>false</ScaleCrop>
  <HeadingPairs>
    <vt:vector size="6" baseType="variant">
      <vt:variant>
        <vt:lpstr>Använt teckensnitt</vt:lpstr>
      </vt:variant>
      <vt:variant>
        <vt:i4>3</vt:i4>
      </vt:variant>
      <vt:variant>
        <vt:lpstr>Tema</vt:lpstr>
      </vt:variant>
      <vt:variant>
        <vt:i4>2</vt:i4>
      </vt:variant>
      <vt:variant>
        <vt:lpstr>Bildrubriker</vt:lpstr>
      </vt:variant>
      <vt:variant>
        <vt:i4>9</vt:i4>
      </vt:variant>
    </vt:vector>
  </HeadingPairs>
  <TitlesOfParts>
    <vt:vector size="14" baseType="lpstr">
      <vt:lpstr>Arial</vt:lpstr>
      <vt:lpstr>Calibri</vt:lpstr>
      <vt:lpstr>Tahoma</vt:lpstr>
      <vt:lpstr>Mellerud startsida</vt:lpstr>
      <vt:lpstr>Mellerud - Innehållssidor</vt:lpstr>
      <vt:lpstr>Måldialog 2026 </vt:lpstr>
      <vt:lpstr>Kommunfullmäktige </vt:lpstr>
      <vt:lpstr>Text till fullmäktigemålen</vt:lpstr>
      <vt:lpstr>Nämndsmål </vt:lpstr>
      <vt:lpstr>Nämndsmål </vt:lpstr>
      <vt:lpstr>Nämndsmål </vt:lpstr>
      <vt:lpstr>Nämndsmål </vt:lpstr>
      <vt:lpstr>Nämndsmål </vt:lpstr>
      <vt:lpstr>Nämndsmål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Prognos 1</dc:title>
  <dc:creator>Liselott Vislander</dc:creator>
  <cp:lastModifiedBy>Linda Eriksson</cp:lastModifiedBy>
  <cp:revision>181</cp:revision>
  <dcterms:created xsi:type="dcterms:W3CDTF">2019-04-17T12:27:12Z</dcterms:created>
  <dcterms:modified xsi:type="dcterms:W3CDTF">2025-10-15T07:20:36Z</dcterms:modified>
</cp:coreProperties>
</file>